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oboto"/>
      <p:regular r:id="rId23"/>
      <p:bold r:id="rId24"/>
      <p:italic r:id="rId25"/>
      <p:boldItalic r:id="rId26"/>
    </p:embeddedFont>
    <p:embeddedFont>
      <p:font typeface="Merriweather"/>
      <p:regular r:id="rId27"/>
      <p:bold r:id="rId28"/>
      <p:italic r:id="rId29"/>
      <p:boldItalic r:id="rId30"/>
    </p:embeddedFont>
    <p:embeddedFont>
      <p:font typeface="Open Sans"/>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C97128E-B247-4B45-8DC4-2185F24C2295}">
  <a:tblStyle styleId="{7C97128E-B247-4B45-8DC4-2185F24C2295}"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Merriweather-bold.fntdata"/><Relationship Id="rId27" Type="http://schemas.openxmlformats.org/officeDocument/2006/relationships/font" Target="fonts/Merriweather-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erriweather-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regular.fntdata"/><Relationship Id="rId30" Type="http://schemas.openxmlformats.org/officeDocument/2006/relationships/font" Target="fonts/Merriweather-boldItalic.fntdata"/><Relationship Id="rId11" Type="http://schemas.openxmlformats.org/officeDocument/2006/relationships/slide" Target="slides/slide6.xml"/><Relationship Id="rId33" Type="http://schemas.openxmlformats.org/officeDocument/2006/relationships/font" Target="fonts/OpenSans-italic.fntdata"/><Relationship Id="rId10" Type="http://schemas.openxmlformats.org/officeDocument/2006/relationships/slide" Target="slides/slide5.xml"/><Relationship Id="rId32" Type="http://schemas.openxmlformats.org/officeDocument/2006/relationships/font" Target="fonts/OpenSans-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OpenSans-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Shape 6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Shape 62"/>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Finn</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This is RoboTour. RoboTour is a multi-purpose assistive robot tailored to museum visitors. Our mission is to provide a dynamic cultural experience for museum visitors through 2 unique value propositions:</a:t>
            </a:r>
            <a:endParaRPr/>
          </a:p>
          <a:p>
            <a:pPr indent="0" lvl="0" marL="0" marR="0" rtl="0" algn="l">
              <a:lnSpc>
                <a:spcPct val="100000"/>
              </a:lnSpc>
              <a:spcBef>
                <a:spcPts val="0"/>
              </a:spcBef>
              <a:spcAft>
                <a:spcPts val="0"/>
              </a:spcAft>
              <a:buClr>
                <a:srgbClr val="000000"/>
              </a:buClr>
              <a:buSzPts val="1100"/>
              <a:buFont typeface="Arial"/>
              <a:buNone/>
            </a:pPr>
            <a:r>
              <a:t/>
            </a:r>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As outlined in our project plan, we have achieved 4 key milestones for demo 1: Basic Robot Building, App-to-Robot Communication, Basic UI Designs, and Basic Collision Avoidance.</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For each of these milestone, our members will also talk about what’s next steps.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9" name="Shape 1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Shape 148"/>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David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Shape 15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Michal</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Main:</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Conclusion: We are on schedule to completing tasks because it took us 50 hours/member of work each to get to this point</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Shape 162"/>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 </a:t>
            </a:r>
            <a:r>
              <a:rPr b="1" i="0" lang="en-GB" sz="1100" u="none" cap="none" strike="noStrike">
                <a:solidFill>
                  <a:srgbClr val="000000"/>
                </a:solidFill>
                <a:latin typeface="Arial"/>
                <a:ea typeface="Arial"/>
                <a:cs typeface="Arial"/>
                <a:sym typeface="Arial"/>
              </a:rPr>
              <a:t>Mariyana</a:t>
            </a:r>
            <a:r>
              <a:rPr b="0" i="0" lang="en-GB" sz="1100" u="none" cap="none" strike="noStrike">
                <a:solidFill>
                  <a:srgbClr val="000000"/>
                </a:solidFill>
                <a:latin typeface="Arial"/>
                <a:ea typeface="Arial"/>
                <a:cs typeface="Arial"/>
                <a:sym typeface="Arial"/>
              </a:rPr>
              <a:t> still ill and not in Edinburgh - We expected her to be back, but due to medical complications she hasn’t come back yet-  hence we need to reshuffle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 We also </a:t>
            </a:r>
            <a:r>
              <a:rPr b="1" i="0" lang="en-GB" sz="1100" u="none" cap="none" strike="noStrike">
                <a:solidFill>
                  <a:srgbClr val="000000"/>
                </a:solidFill>
                <a:latin typeface="Arial"/>
                <a:ea typeface="Arial"/>
                <a:cs typeface="Arial"/>
                <a:sym typeface="Arial"/>
              </a:rPr>
              <a:t>reshuffled</a:t>
            </a:r>
            <a:r>
              <a:rPr b="0" i="0" lang="en-GB" sz="1100" u="none" cap="none" strike="noStrike">
                <a:solidFill>
                  <a:srgbClr val="000000"/>
                </a:solidFill>
                <a:latin typeface="Arial"/>
                <a:ea typeface="Arial"/>
                <a:cs typeface="Arial"/>
                <a:sym typeface="Arial"/>
              </a:rPr>
              <a:t> further </a:t>
            </a:r>
            <a:r>
              <a:rPr b="1" i="0" lang="en-GB" sz="1100" u="none" cap="none" strike="noStrike">
                <a:solidFill>
                  <a:srgbClr val="000000"/>
                </a:solidFill>
                <a:latin typeface="Arial"/>
                <a:ea typeface="Arial"/>
                <a:cs typeface="Arial"/>
                <a:sym typeface="Arial"/>
              </a:rPr>
              <a:t>according</a:t>
            </a:r>
            <a:r>
              <a:rPr b="0" i="0" lang="en-GB" sz="1100" u="none" cap="none" strike="noStrike">
                <a:solidFill>
                  <a:srgbClr val="000000"/>
                </a:solidFill>
                <a:latin typeface="Arial"/>
                <a:ea typeface="Arial"/>
                <a:cs typeface="Arial"/>
                <a:sym typeface="Arial"/>
              </a:rPr>
              <a:t> to each team members </a:t>
            </a:r>
            <a:r>
              <a:rPr b="1" i="0" lang="en-GB" sz="1100" u="none" cap="none" strike="noStrike">
                <a:solidFill>
                  <a:srgbClr val="000000"/>
                </a:solidFill>
                <a:latin typeface="Arial"/>
                <a:ea typeface="Arial"/>
                <a:cs typeface="Arial"/>
                <a:sym typeface="Arial"/>
              </a:rPr>
              <a:t>strengths</a:t>
            </a:r>
            <a:r>
              <a:rPr b="0" i="0" lang="en-GB"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1" i="0" lang="en-GB" sz="1100" u="none" cap="none" strike="noStrike">
                <a:solidFill>
                  <a:srgbClr val="000000"/>
                </a:solidFill>
                <a:latin typeface="Arial"/>
                <a:ea typeface="Arial"/>
                <a:cs typeface="Arial"/>
                <a:sym typeface="Arial"/>
              </a:rPr>
              <a:t>- We have done this to ensure that we we optimally use our time to produce the best quality work in an efficient manour. </a:t>
            </a:r>
            <a:endParaRPr b="1"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1"/>
          </a:p>
          <a:p>
            <a:pPr indent="0" lvl="0" marL="0" marR="0" rtl="0" algn="l">
              <a:lnSpc>
                <a:spcPct val="100000"/>
              </a:lnSpc>
              <a:spcBef>
                <a:spcPts val="0"/>
              </a:spcBef>
              <a:spcAft>
                <a:spcPts val="0"/>
              </a:spcAft>
              <a:buClr>
                <a:srgbClr val="000000"/>
              </a:buClr>
              <a:buSzPts val="1100"/>
              <a:buFont typeface="Arial"/>
              <a:buNone/>
            </a:pPr>
            <a:r>
              <a:rPr b="1" lang="en-GB"/>
              <a:t>Let’s discuss:</a:t>
            </a:r>
            <a:endParaRPr b="1"/>
          </a:p>
          <a:p>
            <a:pPr indent="0" lvl="0" marL="0" marR="0" rtl="0" algn="l">
              <a:lnSpc>
                <a:spcPct val="100000"/>
              </a:lnSpc>
              <a:spcBef>
                <a:spcPts val="0"/>
              </a:spcBef>
              <a:spcAft>
                <a:spcPts val="0"/>
              </a:spcAft>
              <a:buClr>
                <a:srgbClr val="000000"/>
              </a:buClr>
              <a:buSzPts val="1100"/>
              <a:buFont typeface="Arial"/>
              <a:buNone/>
            </a:pPr>
            <a:r>
              <a:rPr lang="en-GB"/>
              <a:t>Question for Mahbub: We didn’t really mention the Mariyana stuff last time. I think again we should just briefly gloss over it (update Carson with 1 sentence).</a:t>
            </a:r>
            <a:endParaRPr/>
          </a:p>
          <a:p>
            <a:pPr indent="0" lvl="0" marL="0" marR="0" rtl="0" algn="l">
              <a:lnSpc>
                <a:spcPct val="100000"/>
              </a:lnSpc>
              <a:spcBef>
                <a:spcPts val="0"/>
              </a:spcBef>
              <a:spcAft>
                <a:spcPts val="0"/>
              </a:spcAft>
              <a:buClr>
                <a:srgbClr val="000000"/>
              </a:buClr>
              <a:buSzPts val="1100"/>
              <a:buFont typeface="Arial"/>
              <a:buNone/>
            </a:pPr>
            <a:r>
              <a:rPr lang="en-GB"/>
              <a:t>Maybe say that in our project plan we kept these 2 things quite vague and then go into exactly what we mean with polish and stability, because we didn’t know what would need polish / stability improvements. Talk about how initially we we thought speech would be much harder, and object avoidance easier, and so while the gannt chart hasn’t changed what has changed is what we’re polishing and stabilising. (work on software side of custom line sensor to make it as smooth as possible, keep working on obstacle avoidance, improve app performance and multi phone support and extra phone commands (skip, toilet etc.)) - even though I realise that more has to do with the next slide.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Shape 169"/>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Here we have what we plan to have completed for Demo 2.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Address 4 points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The only difference with this is like Michal said we are building a custom line sensor for this demo.</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Shape 177"/>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We would all like to thank you for listening to our demonstration. We would like to invite you to have a look at our current system and would welcome any questions or suggestions you may have.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Shape 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8" name="Shape 68"/>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Shape 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User Improvements</a:t>
            </a:r>
            <a:endParaRPr/>
          </a:p>
          <a:p>
            <a:pPr indent="0" lvl="0" marL="0">
              <a:spcBef>
                <a:spcPts val="0"/>
              </a:spcBef>
              <a:spcAft>
                <a:spcPts val="0"/>
              </a:spcAft>
              <a:buNone/>
            </a:pPr>
            <a:r>
              <a:t/>
            </a:r>
            <a:endParaRPr/>
          </a:p>
          <a:p>
            <a:pPr indent="0" lvl="0" marL="0">
              <a:spcBef>
                <a:spcPts val="0"/>
              </a:spcBef>
              <a:spcAft>
                <a:spcPts val="0"/>
              </a:spcAft>
              <a:buNone/>
            </a:pPr>
            <a:r>
              <a:rPr lang="en-GB"/>
              <a:t>ADDED ADVERTS ON THE SCREEN FOR INVESTOR NEEDS</a:t>
            </a:r>
            <a:endParaRPr/>
          </a:p>
          <a:p>
            <a:pPr indent="0" lvl="0" marL="0">
              <a:spcBef>
                <a:spcPts val="0"/>
              </a:spcBef>
              <a:spcAft>
                <a:spcPts val="0"/>
              </a:spcAft>
              <a:buNone/>
            </a:pPr>
            <a:r>
              <a:t/>
            </a:r>
            <a:endParaRPr/>
          </a:p>
          <a:p>
            <a:pPr indent="0" lvl="0" marL="0">
              <a:spcBef>
                <a:spcPts val="0"/>
              </a:spcBef>
              <a:spcAft>
                <a:spcPts val="0"/>
              </a:spcAft>
              <a:buNone/>
            </a:pPr>
            <a:r>
              <a:rPr lang="en-GB"/>
              <a:t>ADDED BACK BUTTON OVERRIDE SMARTLY </a:t>
            </a:r>
            <a:endParaRPr/>
          </a:p>
          <a:p>
            <a:pPr indent="0" lvl="0" marL="0">
              <a:spcBef>
                <a:spcPts val="0"/>
              </a:spcBef>
              <a:spcAft>
                <a:spcPts val="0"/>
              </a:spcAft>
              <a:buNone/>
            </a:pPr>
            <a:r>
              <a:t/>
            </a:r>
            <a:endParaRPr/>
          </a:p>
          <a:p>
            <a:pPr indent="0" lvl="0" marL="0">
              <a:spcBef>
                <a:spcPts val="0"/>
              </a:spcBef>
              <a:spcAft>
                <a:spcPts val="0"/>
              </a:spcAft>
              <a:buNone/>
            </a:pPr>
            <a:r>
              <a:rPr lang="en-GB"/>
              <a:t>Question for Mahbub: Did we add extra commands to the NavActivity to make the robot feel more intelligent?</a:t>
            </a:r>
            <a:endParaRPr/>
          </a:p>
          <a:p>
            <a:pPr indent="0" lvl="0" marL="0">
              <a:spcBef>
                <a:spcPts val="0"/>
              </a:spcBef>
              <a:spcAft>
                <a:spcPts val="0"/>
              </a:spcAft>
              <a:buNone/>
            </a:pPr>
            <a:r>
              <a:t/>
            </a:r>
            <a:endParaRPr/>
          </a:p>
          <a:p>
            <a:pPr indent="0" lvl="0" marL="0" rtl="0">
              <a:spcBef>
                <a:spcPts val="0"/>
              </a:spcBef>
              <a:spcAft>
                <a:spcPts val="0"/>
              </a:spcAft>
              <a:buNone/>
            </a:pPr>
            <a:r>
              <a:t/>
            </a:r>
            <a:endParaRPr/>
          </a:p>
        </p:txBody>
      </p:sp>
      <p:sp>
        <p:nvSpPr>
          <p:cNvPr id="76" name="Shape 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Shape 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lang="en-GB">
                <a:latin typeface="Roboto"/>
                <a:ea typeface="Roboto"/>
                <a:cs typeface="Roboto"/>
                <a:sym typeface="Roboto"/>
              </a:rPr>
              <a:t>A big part of improving the UX</a:t>
            </a:r>
            <a:r>
              <a:rPr lang="en-GB">
                <a:latin typeface="Roboto"/>
                <a:ea typeface="Roboto"/>
                <a:cs typeface="Roboto"/>
                <a:sym typeface="Roboto"/>
              </a:rPr>
              <a:t> from the last demo was</a:t>
            </a:r>
            <a:r>
              <a:rPr b="1" lang="en-GB">
                <a:latin typeface="Roboto"/>
                <a:ea typeface="Roboto"/>
                <a:cs typeface="Roboto"/>
                <a:sym typeface="Roboto"/>
              </a:rPr>
              <a:t> making the speech commands feel more intelligen</a:t>
            </a:r>
            <a:r>
              <a:rPr lang="en-GB">
                <a:latin typeface="Roboto"/>
                <a:ea typeface="Roboto"/>
                <a:cs typeface="Roboto"/>
                <a:sym typeface="Roboto"/>
              </a:rPr>
              <a:t>t. To do this </a:t>
            </a:r>
            <a:r>
              <a:rPr b="1" lang="en-GB">
                <a:latin typeface="Roboto"/>
                <a:ea typeface="Roboto"/>
                <a:cs typeface="Roboto"/>
                <a:sym typeface="Roboto"/>
              </a:rPr>
              <a:t>we added 2 things:</a:t>
            </a:r>
            <a:endParaRPr b="1">
              <a:latin typeface="Roboto"/>
              <a:ea typeface="Roboto"/>
              <a:cs typeface="Roboto"/>
              <a:sym typeface="Roboto"/>
            </a:endParaRPr>
          </a:p>
          <a:p>
            <a:pPr indent="0" lvl="0" marL="0" rtl="0">
              <a:lnSpc>
                <a:spcPct val="115000"/>
              </a:lnSpc>
              <a:spcBef>
                <a:spcPts val="0"/>
              </a:spcBef>
              <a:spcAft>
                <a:spcPts val="0"/>
              </a:spcAft>
              <a:buNone/>
            </a:pPr>
            <a:r>
              <a:t/>
            </a:r>
            <a:endParaRPr>
              <a:latin typeface="Roboto"/>
              <a:ea typeface="Roboto"/>
              <a:cs typeface="Roboto"/>
              <a:sym typeface="Roboto"/>
            </a:endParaRPr>
          </a:p>
          <a:p>
            <a:pPr indent="0" lvl="0" marL="0" rtl="0">
              <a:lnSpc>
                <a:spcPct val="115000"/>
              </a:lnSpc>
              <a:spcBef>
                <a:spcPts val="0"/>
              </a:spcBef>
              <a:spcAft>
                <a:spcPts val="0"/>
              </a:spcAft>
              <a:buNone/>
            </a:pPr>
            <a:r>
              <a:rPr b="1" lang="en-GB">
                <a:latin typeface="Roboto"/>
                <a:ea typeface="Roboto"/>
                <a:cs typeface="Roboto"/>
                <a:sym typeface="Roboto"/>
              </a:rPr>
              <a:t>The app now has some acceptable query words</a:t>
            </a:r>
            <a:r>
              <a:rPr lang="en-GB">
                <a:latin typeface="Roboto"/>
                <a:ea typeface="Roboto"/>
                <a:cs typeface="Roboto"/>
                <a:sym typeface="Roboto"/>
              </a:rPr>
              <a:t>. If it hears any of the following words here in a query it will return a subset of the paintings</a:t>
            </a:r>
            <a:endParaRPr>
              <a:latin typeface="Roboto"/>
              <a:ea typeface="Roboto"/>
              <a:cs typeface="Roboto"/>
              <a:sym typeface="Roboto"/>
            </a:endParaRPr>
          </a:p>
          <a:p>
            <a:pPr indent="457200" lvl="0" marL="0" rtl="0">
              <a:lnSpc>
                <a:spcPct val="115000"/>
              </a:lnSpc>
              <a:spcBef>
                <a:spcPts val="0"/>
              </a:spcBef>
              <a:spcAft>
                <a:spcPts val="0"/>
              </a:spcAft>
              <a:buNone/>
            </a:pPr>
            <a:r>
              <a:t/>
            </a:r>
            <a:endParaRPr>
              <a:latin typeface="Roboto"/>
              <a:ea typeface="Roboto"/>
              <a:cs typeface="Roboto"/>
              <a:sym typeface="Roboto"/>
            </a:endParaRPr>
          </a:p>
          <a:p>
            <a:pPr indent="0" lvl="0" marL="0" rtl="0">
              <a:lnSpc>
                <a:spcPct val="115000"/>
              </a:lnSpc>
              <a:spcBef>
                <a:spcPts val="0"/>
              </a:spcBef>
              <a:spcAft>
                <a:spcPts val="0"/>
              </a:spcAft>
              <a:buNone/>
            </a:pPr>
            <a:r>
              <a:rPr b="1" lang="en-GB">
                <a:latin typeface="Roboto"/>
                <a:ea typeface="Roboto"/>
                <a:cs typeface="Roboto"/>
                <a:sym typeface="Roboto"/>
              </a:rPr>
              <a:t>The app also replies like most personal assistants</a:t>
            </a:r>
            <a:r>
              <a:rPr lang="en-GB">
                <a:latin typeface="Roboto"/>
                <a:ea typeface="Roboto"/>
                <a:cs typeface="Roboto"/>
                <a:sym typeface="Roboto"/>
              </a:rPr>
              <a:t> do to let the user know what it heard.</a:t>
            </a:r>
            <a:endParaRPr/>
          </a:p>
          <a:p>
            <a:pPr indent="0" lvl="0" marL="0">
              <a:spcBef>
                <a:spcPts val="0"/>
              </a:spcBef>
              <a:spcAft>
                <a:spcPts val="0"/>
              </a:spcAft>
              <a:buNone/>
            </a:pPr>
            <a:r>
              <a:t/>
            </a:r>
            <a:endParaRPr/>
          </a:p>
        </p:txBody>
      </p:sp>
      <p:sp>
        <p:nvSpPr>
          <p:cNvPr id="90" name="Shape 90"/>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So here you can see how the speech processing worked previously.</a:t>
            </a:r>
            <a:endParaRPr/>
          </a:p>
          <a:p>
            <a:pPr indent="0" lvl="0" marL="0">
              <a:spcBef>
                <a:spcPts val="0"/>
              </a:spcBef>
              <a:spcAft>
                <a:spcPts val="0"/>
              </a:spcAft>
              <a:buNone/>
            </a:pPr>
            <a:r>
              <a:t/>
            </a:r>
            <a:endParaRPr/>
          </a:p>
          <a:p>
            <a:pPr indent="0" lvl="0" marL="0">
              <a:spcBef>
                <a:spcPts val="0"/>
              </a:spcBef>
              <a:spcAft>
                <a:spcPts val="0"/>
              </a:spcAft>
              <a:buNone/>
            </a:pPr>
            <a:r>
              <a:rPr lang="en-GB"/>
              <a:t>As you can see… *go through it</a:t>
            </a:r>
            <a:endParaRPr/>
          </a:p>
          <a:p>
            <a:pPr indent="0" lvl="0" marL="0">
              <a:spcBef>
                <a:spcPts val="0"/>
              </a:spcBef>
              <a:spcAft>
                <a:spcPts val="0"/>
              </a:spcAft>
              <a:buNone/>
            </a:pPr>
            <a:r>
              <a:t/>
            </a:r>
            <a:endParaRPr/>
          </a:p>
          <a:p>
            <a:pPr indent="0" lvl="0" marL="0">
              <a:spcBef>
                <a:spcPts val="0"/>
              </a:spcBef>
              <a:spcAft>
                <a:spcPts val="0"/>
              </a:spcAft>
              <a:buNone/>
            </a:pPr>
            <a:r>
              <a:rPr b="1" lang="en-GB"/>
              <a:t>While this worked perfectly well it made the app feel very simple </a:t>
            </a:r>
            <a:r>
              <a:rPr lang="en-GB"/>
              <a:t>and in our user testing</a:t>
            </a:r>
            <a:r>
              <a:rPr b="1" lang="en-GB"/>
              <a:t> we found that when we told people you could search through the list using voice commands some users would say “What are the best paintings”</a:t>
            </a:r>
            <a:r>
              <a:rPr lang="en-GB"/>
              <a:t>, which would just return an empty list.</a:t>
            </a:r>
            <a:endParaRPr/>
          </a:p>
          <a:p>
            <a:pPr indent="0" lvl="0" marL="0" rtl="0">
              <a:spcBef>
                <a:spcPts val="0"/>
              </a:spcBef>
              <a:spcAft>
                <a:spcPts val="0"/>
              </a:spcAft>
              <a:buNone/>
            </a:pPr>
            <a:r>
              <a:rPr lang="en-GB"/>
              <a:t>So we changed it to *next slide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Shape 1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 name="Shape 1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So as you can see, these 3 steps are the same *point to middle 3, however now the app </a:t>
            </a:r>
            <a:r>
              <a:rPr b="1" lang="en-GB"/>
              <a:t>listens for the query words as well as the art piece names</a:t>
            </a:r>
            <a:r>
              <a:rPr lang="en-GB"/>
              <a:t> and if nothing matches, the app speaks letting the user know that what they said yielded no results.</a:t>
            </a:r>
            <a:endParaRPr/>
          </a:p>
          <a:p>
            <a:pPr indent="0" lvl="0" marL="0">
              <a:spcBef>
                <a:spcPts val="0"/>
              </a:spcBef>
              <a:spcAft>
                <a:spcPts val="0"/>
              </a:spcAft>
              <a:buNone/>
            </a:pPr>
            <a:r>
              <a:t/>
            </a:r>
            <a:endParaRPr/>
          </a:p>
          <a:p>
            <a:pPr indent="0" lvl="0" marL="0">
              <a:spcBef>
                <a:spcPts val="0"/>
              </a:spcBef>
              <a:spcAft>
                <a:spcPts val="0"/>
              </a:spcAft>
              <a:buNone/>
            </a:pPr>
            <a:r>
              <a:rPr lang="en-GB"/>
              <a:t>And best of all, the query and art piece matching have been integrated to both work in the same sentence. So if the user says “Where is the Mona Lisa &amp; What paintings are popular” the app is able to handle that just fine.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Shape 1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Alice</a:t>
            </a:r>
            <a:endParaRPr/>
          </a:p>
          <a:p>
            <a:pPr indent="0" lvl="0" marL="0">
              <a:spcBef>
                <a:spcPts val="0"/>
              </a:spcBef>
              <a:spcAft>
                <a:spcPts val="0"/>
              </a:spcAft>
              <a:buNone/>
            </a:pPr>
            <a:r>
              <a:t/>
            </a:r>
            <a:endParaRPr/>
          </a:p>
          <a:p>
            <a:pPr indent="0" lvl="0" marL="0">
              <a:spcBef>
                <a:spcPts val="0"/>
              </a:spcBef>
              <a:spcAft>
                <a:spcPts val="0"/>
              </a:spcAft>
              <a:buNone/>
            </a:pPr>
            <a:r>
              <a:rPr lang="en-GB"/>
              <a:t>This is the </a:t>
            </a:r>
            <a:r>
              <a:rPr lang="en-GB"/>
              <a:t>temporary </a:t>
            </a:r>
            <a:r>
              <a:rPr lang="en-GB"/>
              <a:t>map of our </a:t>
            </a:r>
            <a:r>
              <a:rPr lang="en-GB"/>
              <a:t>museum. We have programed this map into the robot as three part: </a:t>
            </a:r>
            <a:endParaRPr/>
          </a:p>
          <a:p>
            <a:pPr indent="-298450" lvl="0" marL="457200" rtl="0">
              <a:spcBef>
                <a:spcPts val="0"/>
              </a:spcBef>
              <a:spcAft>
                <a:spcPts val="0"/>
              </a:spcAft>
              <a:buSzPts val="1100"/>
              <a:buChar char="-"/>
            </a:pPr>
            <a:r>
              <a:rPr lang="en-GB"/>
              <a:t>One is the distance between each neighbour - this is used for calculating the walking distance between two paintings</a:t>
            </a:r>
            <a:endParaRPr/>
          </a:p>
          <a:p>
            <a:pPr indent="-298450" lvl="0" marL="457200" rtl="0">
              <a:spcBef>
                <a:spcPts val="0"/>
              </a:spcBef>
              <a:spcAft>
                <a:spcPts val="0"/>
              </a:spcAft>
              <a:buSzPts val="1100"/>
              <a:buChar char="-"/>
            </a:pPr>
            <a:r>
              <a:rPr lang="en-GB"/>
              <a:t>Second is the  orientation of the neighbour points - if the robot knows it location and orientation, and if it want to go to its neighbour it can align the orientation according to the map</a:t>
            </a:r>
            <a:endParaRPr/>
          </a:p>
          <a:p>
            <a:pPr indent="-298450" lvl="0" marL="457200" rtl="0">
              <a:spcBef>
                <a:spcPts val="0"/>
              </a:spcBef>
              <a:spcAft>
                <a:spcPts val="0"/>
              </a:spcAft>
              <a:buSzPts val="1100"/>
              <a:buChar char="-"/>
            </a:pPr>
            <a:r>
              <a:rPr lang="en-GB"/>
              <a:t>Last one is the orientation of the painting - the pointer can use this map to point to the correct painting.</a:t>
            </a:r>
            <a:endParaRPr/>
          </a:p>
          <a:p>
            <a:pPr indent="0" lvl="0" marL="0" rtl="0">
              <a:spcBef>
                <a:spcPts val="0"/>
              </a:spcBef>
              <a:spcAft>
                <a:spcPts val="0"/>
              </a:spcAft>
              <a:buNone/>
            </a:pPr>
            <a:r>
              <a:t/>
            </a:r>
            <a:endParaRPr/>
          </a:p>
          <a:p>
            <a:pPr indent="0" lvl="0" marL="0" rtl="0">
              <a:spcBef>
                <a:spcPts val="0"/>
              </a:spcBef>
              <a:spcAft>
                <a:spcPts val="0"/>
              </a:spcAft>
              <a:buNone/>
            </a:pPr>
            <a:r>
              <a:rPr lang="en-GB"/>
              <a:t>Finn will talk about the algorithm in detail.</a:t>
            </a:r>
            <a:endParaRPr/>
          </a:p>
        </p:txBody>
      </p:sp>
      <p:sp>
        <p:nvSpPr>
          <p:cNvPr id="110" name="Shape 1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Shape 1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Finn</a:t>
            </a:r>
            <a:endParaRPr/>
          </a:p>
        </p:txBody>
      </p:sp>
      <p:sp>
        <p:nvSpPr>
          <p:cNvPr id="116" name="Shape 1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Shape 1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Alice</a:t>
            </a:r>
            <a:endParaRPr/>
          </a:p>
          <a:p>
            <a:pPr indent="0" lvl="0" marL="0">
              <a:spcBef>
                <a:spcPts val="0"/>
              </a:spcBef>
              <a:spcAft>
                <a:spcPts val="0"/>
              </a:spcAft>
              <a:buNone/>
            </a:pPr>
            <a:r>
              <a:t/>
            </a:r>
            <a:endParaRPr/>
          </a:p>
          <a:p>
            <a:pPr indent="0" lvl="0" marL="0">
              <a:spcBef>
                <a:spcPts val="0"/>
              </a:spcBef>
              <a:spcAft>
                <a:spcPts val="0"/>
              </a:spcAft>
              <a:buNone/>
            </a:pPr>
            <a:r>
              <a:rPr lang="en-GB"/>
              <a:t>In the last demo we had a problem that our robot cannot detect the sharp edges, so we improved this using the method you suggested. It succeeds with the boxes now but it still has some problems with the gap between the shoes. And we mentioned two edge cases as well. We solved these by adding black lines in front of the wall and at the corner. When the robot detects the black lines, it will turn 180 degrees and go the other way round. And if both ways are block, then the robot will stop and ask someone to remove the obstacle.</a:t>
            </a:r>
            <a:endParaRPr/>
          </a:p>
          <a:p>
            <a:pPr indent="0" lvl="0" marL="0">
              <a:spcBef>
                <a:spcPts val="0"/>
              </a:spcBef>
              <a:spcAft>
                <a:spcPts val="0"/>
              </a:spcAft>
              <a:buNone/>
            </a:pPr>
            <a:r>
              <a:t/>
            </a:r>
            <a:endParaRPr/>
          </a:p>
          <a:p>
            <a:pPr indent="0" lvl="0" marL="0">
              <a:spcBef>
                <a:spcPts val="0"/>
              </a:spcBef>
              <a:spcAft>
                <a:spcPts val="0"/>
              </a:spcAft>
              <a:buNone/>
            </a:pPr>
            <a:r>
              <a:rPr lang="en-GB"/>
              <a:t>And for the complex path planning, there is still some problem. </a:t>
            </a:r>
            <a:r>
              <a:rPr lang="en-GB"/>
              <a:t>We have tested 8 different events, 20 times each. And as you can see in the graph, it succeeds almost every time, but it sometimes fails when there is obstacle on the line. We found that happened because we are using the white tapes as the marker, so after the robot goes around the obstacle and wants to find the lines, it may regard the marker as the line. We don’t have enough colour tapes now, but we believe this can be solved by changing the marker’s colour.</a:t>
            </a:r>
            <a:endParaRPr/>
          </a:p>
          <a:p>
            <a:pPr indent="0" lvl="0" marL="0">
              <a:spcBef>
                <a:spcPts val="0"/>
              </a:spcBef>
              <a:spcAft>
                <a:spcPts val="0"/>
              </a:spcAft>
              <a:buNone/>
            </a:pPr>
            <a:r>
              <a:t/>
            </a:r>
            <a:endParaRPr/>
          </a:p>
          <a:p>
            <a:pPr indent="0" lvl="0" marL="0">
              <a:spcBef>
                <a:spcPts val="0"/>
              </a:spcBef>
              <a:spcAft>
                <a:spcPts val="0"/>
              </a:spcAft>
              <a:buNone/>
            </a:pPr>
            <a:r>
              <a:rPr lang="en-GB"/>
              <a:t>Next Michal will talk about the Custom Line Sensor</a:t>
            </a:r>
            <a:endParaRPr/>
          </a:p>
        </p:txBody>
      </p:sp>
      <p:sp>
        <p:nvSpPr>
          <p:cNvPr id="123" name="Shape 12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Shape 10"/>
          <p:cNvSpPr/>
          <p:nvPr/>
        </p:nvSpPr>
        <p:spPr>
          <a:xfrm>
            <a:off x="-125" y="0"/>
            <a:ext cx="9144250" cy="4398100"/>
          </a:xfrm>
          <a:custGeom>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Shape 11"/>
          <p:cNvSpPr txBox="1"/>
          <p:nvPr>
            <p:ph type="ctrTitle"/>
          </p:nvPr>
        </p:nvSpPr>
        <p:spPr>
          <a:xfrm>
            <a:off x="311700" y="539725"/>
            <a:ext cx="8520600" cy="12825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1pPr>
            <a:lvl2pPr lvl="1"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2pPr>
            <a:lvl3pPr lvl="2"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3pPr>
            <a:lvl4pPr lvl="3"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4pPr>
            <a:lvl5pPr lvl="4"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5pPr>
            <a:lvl6pPr lvl="5"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6pPr>
            <a:lvl7pPr lvl="6"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7pPr>
            <a:lvl8pPr lvl="7"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8pPr>
            <a:lvl9pPr lvl="8"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9pPr>
          </a:lstStyle>
          <a:p/>
        </p:txBody>
      </p:sp>
      <p:sp>
        <p:nvSpPr>
          <p:cNvPr id="12" name="Shape 12"/>
          <p:cNvSpPr txBox="1"/>
          <p:nvPr>
            <p:ph idx="1" type="subTitle"/>
          </p:nvPr>
        </p:nvSpPr>
        <p:spPr>
          <a:xfrm>
            <a:off x="311700" y="1878560"/>
            <a:ext cx="4242600" cy="7383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2"/>
              </a:buClr>
              <a:buSzPts val="1600"/>
              <a:buFont typeface="Roboto"/>
              <a:buNone/>
              <a:defRPr b="0" i="0" sz="1600" u="none" cap="none" strike="noStrike">
                <a:solidFill>
                  <a:schemeClr val="lt2"/>
                </a:solidFill>
                <a:latin typeface="Roboto"/>
                <a:ea typeface="Roboto"/>
                <a:cs typeface="Roboto"/>
                <a:sym typeface="Roboto"/>
              </a:defRPr>
            </a:lvl1pPr>
            <a:lvl2pPr lvl="1" marR="0" rtl="0" algn="l">
              <a:lnSpc>
                <a:spcPct val="100000"/>
              </a:lnSpc>
              <a:spcBef>
                <a:spcPts val="0"/>
              </a:spcBef>
              <a:spcAft>
                <a:spcPts val="0"/>
              </a:spcAft>
              <a:buClr>
                <a:schemeClr val="lt2"/>
              </a:buClr>
              <a:buSzPts val="1600"/>
              <a:buFont typeface="Roboto"/>
              <a:buNone/>
              <a:defRPr b="0" i="0" sz="1600" u="none" cap="none" strike="noStrike">
                <a:solidFill>
                  <a:schemeClr val="lt2"/>
                </a:solidFill>
                <a:latin typeface="Roboto"/>
                <a:ea typeface="Roboto"/>
                <a:cs typeface="Roboto"/>
                <a:sym typeface="Roboto"/>
              </a:defRPr>
            </a:lvl2pPr>
            <a:lvl3pPr lvl="2" marR="0" rtl="0" algn="l">
              <a:lnSpc>
                <a:spcPct val="100000"/>
              </a:lnSpc>
              <a:spcBef>
                <a:spcPts val="0"/>
              </a:spcBef>
              <a:spcAft>
                <a:spcPts val="0"/>
              </a:spcAft>
              <a:buClr>
                <a:schemeClr val="lt2"/>
              </a:buClr>
              <a:buSzPts val="1600"/>
              <a:buFont typeface="Roboto"/>
              <a:buNone/>
              <a:defRPr b="0" i="0" sz="1600" u="none" cap="none" strike="noStrike">
                <a:solidFill>
                  <a:schemeClr val="lt2"/>
                </a:solidFill>
                <a:latin typeface="Roboto"/>
                <a:ea typeface="Roboto"/>
                <a:cs typeface="Roboto"/>
                <a:sym typeface="Roboto"/>
              </a:defRPr>
            </a:lvl3pPr>
            <a:lvl4pPr lvl="3" marR="0" rtl="0" algn="l">
              <a:lnSpc>
                <a:spcPct val="100000"/>
              </a:lnSpc>
              <a:spcBef>
                <a:spcPts val="0"/>
              </a:spcBef>
              <a:spcAft>
                <a:spcPts val="0"/>
              </a:spcAft>
              <a:buClr>
                <a:schemeClr val="lt2"/>
              </a:buClr>
              <a:buSzPts val="1600"/>
              <a:buFont typeface="Roboto"/>
              <a:buNone/>
              <a:defRPr b="0" i="0" sz="1600" u="none" cap="none" strike="noStrike">
                <a:solidFill>
                  <a:schemeClr val="lt2"/>
                </a:solidFill>
                <a:latin typeface="Roboto"/>
                <a:ea typeface="Roboto"/>
                <a:cs typeface="Roboto"/>
                <a:sym typeface="Roboto"/>
              </a:defRPr>
            </a:lvl4pPr>
            <a:lvl5pPr lvl="4" marR="0" rtl="0" algn="l">
              <a:lnSpc>
                <a:spcPct val="100000"/>
              </a:lnSpc>
              <a:spcBef>
                <a:spcPts val="0"/>
              </a:spcBef>
              <a:spcAft>
                <a:spcPts val="0"/>
              </a:spcAft>
              <a:buClr>
                <a:schemeClr val="lt2"/>
              </a:buClr>
              <a:buSzPts val="1600"/>
              <a:buFont typeface="Roboto"/>
              <a:buNone/>
              <a:defRPr b="0" i="0" sz="1600" u="none" cap="none" strike="noStrike">
                <a:solidFill>
                  <a:schemeClr val="lt2"/>
                </a:solidFill>
                <a:latin typeface="Roboto"/>
                <a:ea typeface="Roboto"/>
                <a:cs typeface="Roboto"/>
                <a:sym typeface="Roboto"/>
              </a:defRPr>
            </a:lvl5pPr>
            <a:lvl6pPr lvl="5" marR="0" rtl="0" algn="l">
              <a:lnSpc>
                <a:spcPct val="100000"/>
              </a:lnSpc>
              <a:spcBef>
                <a:spcPts val="0"/>
              </a:spcBef>
              <a:spcAft>
                <a:spcPts val="0"/>
              </a:spcAft>
              <a:buClr>
                <a:schemeClr val="lt2"/>
              </a:buClr>
              <a:buSzPts val="1600"/>
              <a:buFont typeface="Roboto"/>
              <a:buNone/>
              <a:defRPr b="0" i="0" sz="1600" u="none" cap="none" strike="noStrike">
                <a:solidFill>
                  <a:schemeClr val="lt2"/>
                </a:solidFill>
                <a:latin typeface="Roboto"/>
                <a:ea typeface="Roboto"/>
                <a:cs typeface="Roboto"/>
                <a:sym typeface="Roboto"/>
              </a:defRPr>
            </a:lvl6pPr>
            <a:lvl7pPr lvl="6" marR="0" rtl="0" algn="l">
              <a:lnSpc>
                <a:spcPct val="100000"/>
              </a:lnSpc>
              <a:spcBef>
                <a:spcPts val="0"/>
              </a:spcBef>
              <a:spcAft>
                <a:spcPts val="0"/>
              </a:spcAft>
              <a:buClr>
                <a:schemeClr val="lt2"/>
              </a:buClr>
              <a:buSzPts val="1600"/>
              <a:buFont typeface="Roboto"/>
              <a:buNone/>
              <a:defRPr b="0" i="0" sz="1600" u="none" cap="none" strike="noStrike">
                <a:solidFill>
                  <a:schemeClr val="lt2"/>
                </a:solidFill>
                <a:latin typeface="Roboto"/>
                <a:ea typeface="Roboto"/>
                <a:cs typeface="Roboto"/>
                <a:sym typeface="Roboto"/>
              </a:defRPr>
            </a:lvl7pPr>
            <a:lvl8pPr lvl="7" marR="0" rtl="0" algn="l">
              <a:lnSpc>
                <a:spcPct val="100000"/>
              </a:lnSpc>
              <a:spcBef>
                <a:spcPts val="0"/>
              </a:spcBef>
              <a:spcAft>
                <a:spcPts val="0"/>
              </a:spcAft>
              <a:buClr>
                <a:schemeClr val="lt2"/>
              </a:buClr>
              <a:buSzPts val="1600"/>
              <a:buFont typeface="Roboto"/>
              <a:buNone/>
              <a:defRPr b="0" i="0" sz="1600" u="none" cap="none" strike="noStrike">
                <a:solidFill>
                  <a:schemeClr val="lt2"/>
                </a:solidFill>
                <a:latin typeface="Roboto"/>
                <a:ea typeface="Roboto"/>
                <a:cs typeface="Roboto"/>
                <a:sym typeface="Roboto"/>
              </a:defRPr>
            </a:lvl8pPr>
            <a:lvl9pPr lvl="8" marR="0" rtl="0" algn="l">
              <a:lnSpc>
                <a:spcPct val="100000"/>
              </a:lnSpc>
              <a:spcBef>
                <a:spcPts val="0"/>
              </a:spcBef>
              <a:spcAft>
                <a:spcPts val="0"/>
              </a:spcAft>
              <a:buClr>
                <a:schemeClr val="lt2"/>
              </a:buClr>
              <a:buSzPts val="1600"/>
              <a:buFont typeface="Roboto"/>
              <a:buNone/>
              <a:defRPr b="0" i="0" sz="1600" u="none" cap="none" strike="noStrike">
                <a:solidFill>
                  <a:schemeClr val="lt2"/>
                </a:solidFill>
                <a:latin typeface="Roboto"/>
                <a:ea typeface="Roboto"/>
                <a:cs typeface="Roboto"/>
                <a:sym typeface="Roboto"/>
              </a:defRPr>
            </a:lvl9pPr>
          </a:lstStyle>
          <a:p/>
        </p:txBody>
      </p:sp>
      <p:sp>
        <p:nvSpPr>
          <p:cNvPr id="13" name="Shape 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Shape 55"/>
          <p:cNvSpPr txBox="1"/>
          <p:nvPr>
            <p:ph type="title"/>
          </p:nvPr>
        </p:nvSpPr>
        <p:spPr>
          <a:xfrm>
            <a:off x="311750" y="831175"/>
            <a:ext cx="5334900" cy="12447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lt1"/>
              </a:buClr>
              <a:buSzPts val="10000"/>
              <a:buFont typeface="Merriweather"/>
              <a:buNone/>
              <a:defRPr b="0" i="0" sz="10000" u="none" cap="none" strike="noStrike">
                <a:solidFill>
                  <a:schemeClr val="lt1"/>
                </a:solidFill>
                <a:latin typeface="Merriweather"/>
                <a:ea typeface="Merriweather"/>
                <a:cs typeface="Merriweather"/>
                <a:sym typeface="Merriweather"/>
              </a:defRPr>
            </a:lvl1pPr>
            <a:lvl2pPr lvl="1" marR="0" rtl="0" algn="l">
              <a:lnSpc>
                <a:spcPct val="100000"/>
              </a:lnSpc>
              <a:spcBef>
                <a:spcPts val="0"/>
              </a:spcBef>
              <a:spcAft>
                <a:spcPts val="0"/>
              </a:spcAft>
              <a:buClr>
                <a:schemeClr val="lt1"/>
              </a:buClr>
              <a:buSzPts val="10000"/>
              <a:buFont typeface="Merriweather"/>
              <a:buNone/>
              <a:defRPr b="0" i="0" sz="10000" u="none" cap="none" strike="noStrike">
                <a:solidFill>
                  <a:schemeClr val="lt1"/>
                </a:solidFill>
                <a:latin typeface="Merriweather"/>
                <a:ea typeface="Merriweather"/>
                <a:cs typeface="Merriweather"/>
                <a:sym typeface="Merriweather"/>
              </a:defRPr>
            </a:lvl2pPr>
            <a:lvl3pPr lvl="2" marR="0" rtl="0" algn="l">
              <a:lnSpc>
                <a:spcPct val="100000"/>
              </a:lnSpc>
              <a:spcBef>
                <a:spcPts val="0"/>
              </a:spcBef>
              <a:spcAft>
                <a:spcPts val="0"/>
              </a:spcAft>
              <a:buClr>
                <a:schemeClr val="lt1"/>
              </a:buClr>
              <a:buSzPts val="10000"/>
              <a:buFont typeface="Merriweather"/>
              <a:buNone/>
              <a:defRPr b="0" i="0" sz="10000" u="none" cap="none" strike="noStrike">
                <a:solidFill>
                  <a:schemeClr val="lt1"/>
                </a:solidFill>
                <a:latin typeface="Merriweather"/>
                <a:ea typeface="Merriweather"/>
                <a:cs typeface="Merriweather"/>
                <a:sym typeface="Merriweather"/>
              </a:defRPr>
            </a:lvl3pPr>
            <a:lvl4pPr lvl="3" marR="0" rtl="0" algn="l">
              <a:lnSpc>
                <a:spcPct val="100000"/>
              </a:lnSpc>
              <a:spcBef>
                <a:spcPts val="0"/>
              </a:spcBef>
              <a:spcAft>
                <a:spcPts val="0"/>
              </a:spcAft>
              <a:buClr>
                <a:schemeClr val="lt1"/>
              </a:buClr>
              <a:buSzPts val="10000"/>
              <a:buFont typeface="Merriweather"/>
              <a:buNone/>
              <a:defRPr b="0" i="0" sz="10000" u="none" cap="none" strike="noStrike">
                <a:solidFill>
                  <a:schemeClr val="lt1"/>
                </a:solidFill>
                <a:latin typeface="Merriweather"/>
                <a:ea typeface="Merriweather"/>
                <a:cs typeface="Merriweather"/>
                <a:sym typeface="Merriweather"/>
              </a:defRPr>
            </a:lvl4pPr>
            <a:lvl5pPr lvl="4" marR="0" rtl="0" algn="l">
              <a:lnSpc>
                <a:spcPct val="100000"/>
              </a:lnSpc>
              <a:spcBef>
                <a:spcPts val="0"/>
              </a:spcBef>
              <a:spcAft>
                <a:spcPts val="0"/>
              </a:spcAft>
              <a:buClr>
                <a:schemeClr val="lt1"/>
              </a:buClr>
              <a:buSzPts val="10000"/>
              <a:buFont typeface="Merriweather"/>
              <a:buNone/>
              <a:defRPr b="0" i="0" sz="10000" u="none" cap="none" strike="noStrike">
                <a:solidFill>
                  <a:schemeClr val="lt1"/>
                </a:solidFill>
                <a:latin typeface="Merriweather"/>
                <a:ea typeface="Merriweather"/>
                <a:cs typeface="Merriweather"/>
                <a:sym typeface="Merriweather"/>
              </a:defRPr>
            </a:lvl5pPr>
            <a:lvl6pPr lvl="5" marR="0" rtl="0" algn="l">
              <a:lnSpc>
                <a:spcPct val="100000"/>
              </a:lnSpc>
              <a:spcBef>
                <a:spcPts val="0"/>
              </a:spcBef>
              <a:spcAft>
                <a:spcPts val="0"/>
              </a:spcAft>
              <a:buClr>
                <a:schemeClr val="lt1"/>
              </a:buClr>
              <a:buSzPts val="10000"/>
              <a:buFont typeface="Merriweather"/>
              <a:buNone/>
              <a:defRPr b="0" i="0" sz="10000" u="none" cap="none" strike="noStrike">
                <a:solidFill>
                  <a:schemeClr val="lt1"/>
                </a:solidFill>
                <a:latin typeface="Merriweather"/>
                <a:ea typeface="Merriweather"/>
                <a:cs typeface="Merriweather"/>
                <a:sym typeface="Merriweather"/>
              </a:defRPr>
            </a:lvl6pPr>
            <a:lvl7pPr lvl="6" marR="0" rtl="0" algn="l">
              <a:lnSpc>
                <a:spcPct val="100000"/>
              </a:lnSpc>
              <a:spcBef>
                <a:spcPts val="0"/>
              </a:spcBef>
              <a:spcAft>
                <a:spcPts val="0"/>
              </a:spcAft>
              <a:buClr>
                <a:schemeClr val="lt1"/>
              </a:buClr>
              <a:buSzPts val="10000"/>
              <a:buFont typeface="Merriweather"/>
              <a:buNone/>
              <a:defRPr b="0" i="0" sz="10000" u="none" cap="none" strike="noStrike">
                <a:solidFill>
                  <a:schemeClr val="lt1"/>
                </a:solidFill>
                <a:latin typeface="Merriweather"/>
                <a:ea typeface="Merriweather"/>
                <a:cs typeface="Merriweather"/>
                <a:sym typeface="Merriweather"/>
              </a:defRPr>
            </a:lvl7pPr>
            <a:lvl8pPr lvl="7" marR="0" rtl="0" algn="l">
              <a:lnSpc>
                <a:spcPct val="100000"/>
              </a:lnSpc>
              <a:spcBef>
                <a:spcPts val="0"/>
              </a:spcBef>
              <a:spcAft>
                <a:spcPts val="0"/>
              </a:spcAft>
              <a:buClr>
                <a:schemeClr val="lt1"/>
              </a:buClr>
              <a:buSzPts val="10000"/>
              <a:buFont typeface="Merriweather"/>
              <a:buNone/>
              <a:defRPr b="0" i="0" sz="10000" u="none" cap="none" strike="noStrike">
                <a:solidFill>
                  <a:schemeClr val="lt1"/>
                </a:solidFill>
                <a:latin typeface="Merriweather"/>
                <a:ea typeface="Merriweather"/>
                <a:cs typeface="Merriweather"/>
                <a:sym typeface="Merriweather"/>
              </a:defRPr>
            </a:lvl8pPr>
            <a:lvl9pPr lvl="8" marR="0" rtl="0" algn="l">
              <a:lnSpc>
                <a:spcPct val="100000"/>
              </a:lnSpc>
              <a:spcBef>
                <a:spcPts val="0"/>
              </a:spcBef>
              <a:spcAft>
                <a:spcPts val="0"/>
              </a:spcAft>
              <a:buClr>
                <a:schemeClr val="lt1"/>
              </a:buClr>
              <a:buSzPts val="10000"/>
              <a:buFont typeface="Merriweather"/>
              <a:buNone/>
              <a:defRPr b="0" i="0" sz="10000" u="none" cap="none" strike="noStrike">
                <a:solidFill>
                  <a:schemeClr val="lt1"/>
                </a:solidFill>
                <a:latin typeface="Merriweather"/>
                <a:ea typeface="Merriweather"/>
                <a:cs typeface="Merriweather"/>
                <a:sym typeface="Merriweather"/>
              </a:defRPr>
            </a:lvl9pPr>
          </a:lstStyle>
          <a:p/>
        </p:txBody>
      </p:sp>
      <p:sp>
        <p:nvSpPr>
          <p:cNvPr id="56" name="Shape 56"/>
          <p:cNvSpPr txBox="1"/>
          <p:nvPr>
            <p:ph idx="1" type="body"/>
          </p:nvPr>
        </p:nvSpPr>
        <p:spPr>
          <a:xfrm>
            <a:off x="311700" y="2121425"/>
            <a:ext cx="5334900" cy="9426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accent2"/>
              </a:buClr>
              <a:buSzPts val="1300"/>
              <a:buFont typeface="Roboto"/>
              <a:buChar char="●"/>
              <a:defRPr b="0" i="0" sz="1300" u="none" cap="none" strike="noStrike">
                <a:solidFill>
                  <a:schemeClr val="accent2"/>
                </a:solidFill>
                <a:latin typeface="Roboto"/>
                <a:ea typeface="Roboto"/>
                <a:cs typeface="Roboto"/>
                <a:sym typeface="Roboto"/>
              </a:defRPr>
            </a:lvl1pPr>
            <a:lvl2pPr indent="-298450" lvl="1" marL="914400" marR="0" rtl="0" algn="l">
              <a:lnSpc>
                <a:spcPct val="115000"/>
              </a:lnSpc>
              <a:spcBef>
                <a:spcPts val="1600"/>
              </a:spcBef>
              <a:spcAft>
                <a:spcPts val="0"/>
              </a:spcAft>
              <a:buClr>
                <a:schemeClr val="accent2"/>
              </a:buClr>
              <a:buSzPts val="1100"/>
              <a:buFont typeface="Roboto"/>
              <a:buChar char="○"/>
              <a:defRPr b="0" i="0" sz="1100" u="none" cap="none" strike="noStrike">
                <a:solidFill>
                  <a:schemeClr val="accent2"/>
                </a:solidFill>
                <a:latin typeface="Roboto"/>
                <a:ea typeface="Roboto"/>
                <a:cs typeface="Roboto"/>
                <a:sym typeface="Roboto"/>
              </a:defRPr>
            </a:lvl2pPr>
            <a:lvl3pPr indent="-298450" lvl="2" marL="1371600" marR="0" rtl="0" algn="l">
              <a:lnSpc>
                <a:spcPct val="115000"/>
              </a:lnSpc>
              <a:spcBef>
                <a:spcPts val="1600"/>
              </a:spcBef>
              <a:spcAft>
                <a:spcPts val="0"/>
              </a:spcAft>
              <a:buClr>
                <a:schemeClr val="accent2"/>
              </a:buClr>
              <a:buSzPts val="1100"/>
              <a:buFont typeface="Roboto"/>
              <a:buChar char="■"/>
              <a:defRPr b="0" i="0" sz="1100" u="none" cap="none" strike="noStrike">
                <a:solidFill>
                  <a:schemeClr val="accent2"/>
                </a:solidFill>
                <a:latin typeface="Roboto"/>
                <a:ea typeface="Roboto"/>
                <a:cs typeface="Roboto"/>
                <a:sym typeface="Roboto"/>
              </a:defRPr>
            </a:lvl3pPr>
            <a:lvl4pPr indent="-298450" lvl="3" marL="1828800" marR="0" rtl="0" algn="l">
              <a:lnSpc>
                <a:spcPct val="115000"/>
              </a:lnSpc>
              <a:spcBef>
                <a:spcPts val="1600"/>
              </a:spcBef>
              <a:spcAft>
                <a:spcPts val="0"/>
              </a:spcAft>
              <a:buClr>
                <a:schemeClr val="accent2"/>
              </a:buClr>
              <a:buSzPts val="1100"/>
              <a:buFont typeface="Roboto"/>
              <a:buChar char="●"/>
              <a:defRPr b="0" i="0" sz="1100" u="none" cap="none" strike="noStrike">
                <a:solidFill>
                  <a:schemeClr val="accent2"/>
                </a:solidFill>
                <a:latin typeface="Roboto"/>
                <a:ea typeface="Roboto"/>
                <a:cs typeface="Roboto"/>
                <a:sym typeface="Roboto"/>
              </a:defRPr>
            </a:lvl4pPr>
            <a:lvl5pPr indent="-298450" lvl="4" marL="2286000" marR="0" rtl="0" algn="l">
              <a:lnSpc>
                <a:spcPct val="115000"/>
              </a:lnSpc>
              <a:spcBef>
                <a:spcPts val="1600"/>
              </a:spcBef>
              <a:spcAft>
                <a:spcPts val="0"/>
              </a:spcAft>
              <a:buClr>
                <a:schemeClr val="accent2"/>
              </a:buClr>
              <a:buSzPts val="1100"/>
              <a:buFont typeface="Roboto"/>
              <a:buChar char="○"/>
              <a:defRPr b="0" i="0" sz="1100" u="none" cap="none" strike="noStrike">
                <a:solidFill>
                  <a:schemeClr val="accent2"/>
                </a:solidFill>
                <a:latin typeface="Roboto"/>
                <a:ea typeface="Roboto"/>
                <a:cs typeface="Roboto"/>
                <a:sym typeface="Roboto"/>
              </a:defRPr>
            </a:lvl5pPr>
            <a:lvl6pPr indent="-298450" lvl="5" marL="2743200" marR="0" rtl="0" algn="l">
              <a:lnSpc>
                <a:spcPct val="115000"/>
              </a:lnSpc>
              <a:spcBef>
                <a:spcPts val="1600"/>
              </a:spcBef>
              <a:spcAft>
                <a:spcPts val="0"/>
              </a:spcAft>
              <a:buClr>
                <a:schemeClr val="accent2"/>
              </a:buClr>
              <a:buSzPts val="1100"/>
              <a:buFont typeface="Roboto"/>
              <a:buChar char="■"/>
              <a:defRPr b="0" i="0" sz="1100" u="none" cap="none" strike="noStrike">
                <a:solidFill>
                  <a:schemeClr val="accent2"/>
                </a:solidFill>
                <a:latin typeface="Roboto"/>
                <a:ea typeface="Roboto"/>
                <a:cs typeface="Roboto"/>
                <a:sym typeface="Roboto"/>
              </a:defRPr>
            </a:lvl6pPr>
            <a:lvl7pPr indent="-298450" lvl="6" marL="3200400" marR="0" rtl="0" algn="l">
              <a:lnSpc>
                <a:spcPct val="115000"/>
              </a:lnSpc>
              <a:spcBef>
                <a:spcPts val="1600"/>
              </a:spcBef>
              <a:spcAft>
                <a:spcPts val="0"/>
              </a:spcAft>
              <a:buClr>
                <a:schemeClr val="accent2"/>
              </a:buClr>
              <a:buSzPts val="1100"/>
              <a:buFont typeface="Roboto"/>
              <a:buChar char="●"/>
              <a:defRPr b="0" i="0" sz="1100" u="none" cap="none" strike="noStrike">
                <a:solidFill>
                  <a:schemeClr val="accent2"/>
                </a:solidFill>
                <a:latin typeface="Roboto"/>
                <a:ea typeface="Roboto"/>
                <a:cs typeface="Roboto"/>
                <a:sym typeface="Roboto"/>
              </a:defRPr>
            </a:lvl7pPr>
            <a:lvl8pPr indent="-298450" lvl="7" marL="3657600" marR="0" rtl="0" algn="l">
              <a:lnSpc>
                <a:spcPct val="115000"/>
              </a:lnSpc>
              <a:spcBef>
                <a:spcPts val="1600"/>
              </a:spcBef>
              <a:spcAft>
                <a:spcPts val="0"/>
              </a:spcAft>
              <a:buClr>
                <a:schemeClr val="accent2"/>
              </a:buClr>
              <a:buSzPts val="1100"/>
              <a:buFont typeface="Roboto"/>
              <a:buChar char="○"/>
              <a:defRPr b="0" i="0" sz="1100" u="none" cap="none" strike="noStrike">
                <a:solidFill>
                  <a:schemeClr val="accent2"/>
                </a:solidFill>
                <a:latin typeface="Roboto"/>
                <a:ea typeface="Roboto"/>
                <a:cs typeface="Roboto"/>
                <a:sym typeface="Roboto"/>
              </a:defRPr>
            </a:lvl8pPr>
            <a:lvl9pPr indent="-298450" lvl="8" marL="4114800" marR="0" rtl="0" algn="l">
              <a:lnSpc>
                <a:spcPct val="115000"/>
              </a:lnSpc>
              <a:spcBef>
                <a:spcPts val="1600"/>
              </a:spcBef>
              <a:spcAft>
                <a:spcPts val="1600"/>
              </a:spcAft>
              <a:buClr>
                <a:schemeClr val="accent2"/>
              </a:buClr>
              <a:buSzPts val="1100"/>
              <a:buFont typeface="Roboto"/>
              <a:buChar char="■"/>
              <a:defRPr b="0" i="0" sz="1100" u="none" cap="none" strike="noStrike">
                <a:solidFill>
                  <a:schemeClr val="accent2"/>
                </a:solidFill>
                <a:latin typeface="Roboto"/>
                <a:ea typeface="Roboto"/>
                <a:cs typeface="Roboto"/>
                <a:sym typeface="Roboto"/>
              </a:defRPr>
            </a:lvl9pPr>
          </a:lstStyle>
          <a:p/>
        </p:txBody>
      </p:sp>
      <p:sp>
        <p:nvSpPr>
          <p:cNvPr id="57" name="Shape 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8" name="Shape 58"/>
        <p:cNvGrpSpPr/>
        <p:nvPr/>
      </p:nvGrpSpPr>
      <p:grpSpPr>
        <a:xfrm>
          <a:off x="0" y="0"/>
          <a:ext cx="0" cy="0"/>
          <a:chOff x="0" y="0"/>
          <a:chExt cx="0" cy="0"/>
        </a:xfrm>
      </p:grpSpPr>
      <p:sp>
        <p:nvSpPr>
          <p:cNvPr id="59" name="Shape 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4" name="Shape 14"/>
        <p:cNvGrpSpPr/>
        <p:nvPr/>
      </p:nvGrpSpPr>
      <p:grpSpPr>
        <a:xfrm>
          <a:off x="0" y="0"/>
          <a:ext cx="0" cy="0"/>
          <a:chOff x="0" y="0"/>
          <a:chExt cx="0" cy="0"/>
        </a:xfrm>
      </p:grpSpPr>
      <p:sp>
        <p:nvSpPr>
          <p:cNvPr id="15" name="Shape 1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Shape 16"/>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1pPr>
            <a:lvl2pPr lvl="1"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2pPr>
            <a:lvl3pPr lvl="2"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3pPr>
            <a:lvl4pPr lvl="3"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4pPr>
            <a:lvl5pPr lvl="4"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5pPr>
            <a:lvl6pPr lvl="5"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6pPr>
            <a:lvl7pPr lvl="6"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7pPr>
            <a:lvl8pPr lvl="7"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8pPr>
            <a:lvl9pPr lvl="8"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9pPr>
          </a:lstStyle>
          <a:p/>
        </p:txBody>
      </p:sp>
      <p:sp>
        <p:nvSpPr>
          <p:cNvPr id="17" name="Shape 17"/>
          <p:cNvSpPr txBox="1"/>
          <p:nvPr>
            <p:ph idx="1" type="body"/>
          </p:nvPr>
        </p:nvSpPr>
        <p:spPr>
          <a:xfrm>
            <a:off x="311700" y="1505700"/>
            <a:ext cx="3999900" cy="30762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dk2"/>
              </a:buClr>
              <a:buSzPts val="1300"/>
              <a:buFont typeface="Roboto"/>
              <a:buChar char="●"/>
              <a:defRPr b="0" i="0" sz="1300" u="none" cap="none" strike="noStrike">
                <a:solidFill>
                  <a:schemeClr val="dk2"/>
                </a:solidFill>
                <a:latin typeface="Roboto"/>
                <a:ea typeface="Roboto"/>
                <a:cs typeface="Roboto"/>
                <a:sym typeface="Roboto"/>
              </a:defRPr>
            </a:lvl1pPr>
            <a:lvl2pPr indent="-298450" lvl="1" marL="914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2pPr>
            <a:lvl3pPr indent="-298450" lvl="2" marL="1371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3pPr>
            <a:lvl4pPr indent="-298450" lvl="3" marL="18288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4pPr>
            <a:lvl5pPr indent="-298450" lvl="4" marL="22860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5pPr>
            <a:lvl6pPr indent="-298450" lvl="5" marL="27432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6pPr>
            <a:lvl7pPr indent="-298450" lvl="6" marL="3200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7pPr>
            <a:lvl8pPr indent="-298450" lvl="7" marL="3657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8pPr>
            <a:lvl9pPr indent="-298450" lvl="8" marL="4114800" marR="0" rtl="0" algn="l">
              <a:lnSpc>
                <a:spcPct val="115000"/>
              </a:lnSpc>
              <a:spcBef>
                <a:spcPts val="1600"/>
              </a:spcBef>
              <a:spcAft>
                <a:spcPts val="1600"/>
              </a:spcAft>
              <a:buClr>
                <a:schemeClr val="dk2"/>
              </a:buClr>
              <a:buSzPts val="1100"/>
              <a:buFont typeface="Roboto"/>
              <a:buChar char="■"/>
              <a:defRPr b="0" i="0" sz="1100" u="none" cap="none" strike="noStrike">
                <a:solidFill>
                  <a:schemeClr val="dk2"/>
                </a:solidFill>
                <a:latin typeface="Roboto"/>
                <a:ea typeface="Roboto"/>
                <a:cs typeface="Roboto"/>
                <a:sym typeface="Roboto"/>
              </a:defRPr>
            </a:lvl9pPr>
          </a:lstStyle>
          <a:p/>
        </p:txBody>
      </p:sp>
      <p:sp>
        <p:nvSpPr>
          <p:cNvPr id="18" name="Shape 18"/>
          <p:cNvSpPr txBox="1"/>
          <p:nvPr>
            <p:ph idx="2" type="body"/>
          </p:nvPr>
        </p:nvSpPr>
        <p:spPr>
          <a:xfrm>
            <a:off x="4832400" y="1505700"/>
            <a:ext cx="3999900" cy="30762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dk2"/>
              </a:buClr>
              <a:buSzPts val="1300"/>
              <a:buFont typeface="Roboto"/>
              <a:buChar char="●"/>
              <a:defRPr b="0" i="0" sz="1300" u="none" cap="none" strike="noStrike">
                <a:solidFill>
                  <a:schemeClr val="dk2"/>
                </a:solidFill>
                <a:latin typeface="Roboto"/>
                <a:ea typeface="Roboto"/>
                <a:cs typeface="Roboto"/>
                <a:sym typeface="Roboto"/>
              </a:defRPr>
            </a:lvl1pPr>
            <a:lvl2pPr indent="-298450" lvl="1" marL="914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2pPr>
            <a:lvl3pPr indent="-298450" lvl="2" marL="1371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3pPr>
            <a:lvl4pPr indent="-298450" lvl="3" marL="18288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4pPr>
            <a:lvl5pPr indent="-298450" lvl="4" marL="22860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5pPr>
            <a:lvl6pPr indent="-298450" lvl="5" marL="27432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6pPr>
            <a:lvl7pPr indent="-298450" lvl="6" marL="3200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7pPr>
            <a:lvl8pPr indent="-298450" lvl="7" marL="3657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8pPr>
            <a:lvl9pPr indent="-298450" lvl="8" marL="4114800" marR="0" rtl="0" algn="l">
              <a:lnSpc>
                <a:spcPct val="115000"/>
              </a:lnSpc>
              <a:spcBef>
                <a:spcPts val="1600"/>
              </a:spcBef>
              <a:spcAft>
                <a:spcPts val="1600"/>
              </a:spcAft>
              <a:buClr>
                <a:schemeClr val="dk2"/>
              </a:buClr>
              <a:buSzPts val="1100"/>
              <a:buFont typeface="Roboto"/>
              <a:buChar char="■"/>
              <a:defRPr b="0" i="0" sz="1100" u="none" cap="none" strike="noStrike">
                <a:solidFill>
                  <a:schemeClr val="dk2"/>
                </a:solidFill>
                <a:latin typeface="Roboto"/>
                <a:ea typeface="Roboto"/>
                <a:cs typeface="Roboto"/>
                <a:sym typeface="Roboto"/>
              </a:defRPr>
            </a:lvl9pPr>
          </a:lstStyle>
          <a:p/>
        </p:txBody>
      </p:sp>
      <p:sp>
        <p:nvSpPr>
          <p:cNvPr id="19" name="Shape 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0" name="Shape 20"/>
        <p:cNvGrpSpPr/>
        <p:nvPr/>
      </p:nvGrpSpPr>
      <p:grpSpPr>
        <a:xfrm>
          <a:off x="0" y="0"/>
          <a:ext cx="0" cy="0"/>
          <a:chOff x="0" y="0"/>
          <a:chExt cx="0" cy="0"/>
        </a:xfrm>
      </p:grpSpPr>
      <p:sp>
        <p:nvSpPr>
          <p:cNvPr id="21" name="Shape 21"/>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Shape 22"/>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1pPr>
            <a:lvl2pPr lvl="1"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2pPr>
            <a:lvl3pPr lvl="2"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3pPr>
            <a:lvl4pPr lvl="3"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4pPr>
            <a:lvl5pPr lvl="4"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5pPr>
            <a:lvl6pPr lvl="5"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6pPr>
            <a:lvl7pPr lvl="6"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7pPr>
            <a:lvl8pPr lvl="7"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8pPr>
            <a:lvl9pPr lvl="8"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9pPr>
          </a:lstStyle>
          <a:p/>
        </p:txBody>
      </p:sp>
      <p:sp>
        <p:nvSpPr>
          <p:cNvPr id="23" name="Shape 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4" name="Shape 24"/>
        <p:cNvGrpSpPr/>
        <p:nvPr/>
      </p:nvGrpSpPr>
      <p:grpSpPr>
        <a:xfrm>
          <a:off x="0" y="0"/>
          <a:ext cx="0" cy="0"/>
          <a:chOff x="0" y="0"/>
          <a:chExt cx="0" cy="0"/>
        </a:xfrm>
      </p:grpSpPr>
      <p:sp>
        <p:nvSpPr>
          <p:cNvPr id="25" name="Shape 25"/>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Shape 26"/>
          <p:cNvSpPr txBox="1"/>
          <p:nvPr>
            <p:ph idx="1" type="body"/>
          </p:nvPr>
        </p:nvSpPr>
        <p:spPr>
          <a:xfrm>
            <a:off x="311700" y="4521400"/>
            <a:ext cx="7979400" cy="4605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chemeClr val="lt1"/>
              </a:buClr>
              <a:buSzPts val="1300"/>
              <a:buFont typeface="Merriweather"/>
              <a:buNone/>
              <a:defRPr b="0" i="0" sz="1300" u="none" cap="none" strike="noStrike">
                <a:solidFill>
                  <a:schemeClr val="lt1"/>
                </a:solidFill>
                <a:latin typeface="Merriweather"/>
                <a:ea typeface="Merriweather"/>
                <a:cs typeface="Merriweather"/>
                <a:sym typeface="Merriweather"/>
              </a:defRPr>
            </a:lvl1pPr>
            <a:lvl2pPr indent="-298450" lvl="1" marL="914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2pPr>
            <a:lvl3pPr indent="-298450" lvl="2" marL="1371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3pPr>
            <a:lvl4pPr indent="-298450" lvl="3" marL="18288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4pPr>
            <a:lvl5pPr indent="-298450" lvl="4" marL="22860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5pPr>
            <a:lvl6pPr indent="-298450" lvl="5" marL="27432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6pPr>
            <a:lvl7pPr indent="-298450" lvl="6" marL="3200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7pPr>
            <a:lvl8pPr indent="-298450" lvl="7" marL="3657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8pPr>
            <a:lvl9pPr indent="-298450" lvl="8" marL="4114800" marR="0" rtl="0" algn="l">
              <a:lnSpc>
                <a:spcPct val="115000"/>
              </a:lnSpc>
              <a:spcBef>
                <a:spcPts val="1600"/>
              </a:spcBef>
              <a:spcAft>
                <a:spcPts val="1600"/>
              </a:spcAft>
              <a:buClr>
                <a:schemeClr val="dk2"/>
              </a:buClr>
              <a:buSzPts val="1100"/>
              <a:buFont typeface="Roboto"/>
              <a:buChar char="■"/>
              <a:defRPr b="0" i="0" sz="1100" u="none" cap="none" strike="noStrike">
                <a:solidFill>
                  <a:schemeClr val="dk2"/>
                </a:solidFill>
                <a:latin typeface="Roboto"/>
                <a:ea typeface="Roboto"/>
                <a:cs typeface="Roboto"/>
                <a:sym typeface="Roboto"/>
              </a:defRPr>
            </a:lvl9pPr>
          </a:lstStyle>
          <a:p/>
        </p:txBody>
      </p:sp>
      <p:sp>
        <p:nvSpPr>
          <p:cNvPr id="27" name="Shape 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28" name="Shape 28"/>
        <p:cNvGrpSpPr/>
        <p:nvPr/>
      </p:nvGrpSpPr>
      <p:grpSpPr>
        <a:xfrm>
          <a:off x="0" y="0"/>
          <a:ext cx="0" cy="0"/>
          <a:chOff x="0" y="0"/>
          <a:chExt cx="0" cy="0"/>
        </a:xfrm>
      </p:grpSpPr>
      <p:sp>
        <p:nvSpPr>
          <p:cNvPr id="29" name="Shape 29"/>
          <p:cNvSpPr/>
          <p:nvPr/>
        </p:nvSpPr>
        <p:spPr>
          <a:xfrm>
            <a:off x="0" y="48099"/>
            <a:ext cx="9144250" cy="4398100"/>
          </a:xfrm>
          <a:custGeom>
            <a:pathLst>
              <a:path extrusionOk="0" h="175924" w="365770">
                <a:moveTo>
                  <a:pt x="0" y="0"/>
                </a:moveTo>
                <a:lnTo>
                  <a:pt x="365770" y="0"/>
                </a:lnTo>
                <a:lnTo>
                  <a:pt x="365760" y="70914"/>
                </a:lnTo>
                <a:lnTo>
                  <a:pt x="0" y="175924"/>
                </a:lnTo>
                <a:close/>
              </a:path>
            </a:pathLst>
          </a:custGeom>
          <a:solidFill>
            <a:schemeClr val="lt1"/>
          </a:solidFill>
          <a:ln>
            <a:noFill/>
          </a:ln>
        </p:spPr>
      </p:sp>
      <p:sp>
        <p:nvSpPr>
          <p:cNvPr id="30" name="Shape 30"/>
          <p:cNvSpPr/>
          <p:nvPr/>
        </p:nvSpPr>
        <p:spPr>
          <a:xfrm>
            <a:off x="0" y="0"/>
            <a:ext cx="9144250" cy="4398100"/>
          </a:xfrm>
          <a:custGeom>
            <a:pathLst>
              <a:path extrusionOk="0" h="175924" w="365770">
                <a:moveTo>
                  <a:pt x="0" y="0"/>
                </a:moveTo>
                <a:lnTo>
                  <a:pt x="365770" y="0"/>
                </a:lnTo>
                <a:lnTo>
                  <a:pt x="365760" y="70914"/>
                </a:lnTo>
                <a:lnTo>
                  <a:pt x="0" y="175924"/>
                </a:lnTo>
                <a:close/>
              </a:path>
            </a:pathLst>
          </a:custGeom>
          <a:solidFill>
            <a:schemeClr val="accent3"/>
          </a:solidFill>
          <a:ln>
            <a:noFill/>
          </a:ln>
        </p:spPr>
      </p:sp>
      <p:sp>
        <p:nvSpPr>
          <p:cNvPr id="31" name="Shape 31"/>
          <p:cNvSpPr txBox="1"/>
          <p:nvPr>
            <p:ph type="title"/>
          </p:nvPr>
        </p:nvSpPr>
        <p:spPr>
          <a:xfrm>
            <a:off x="311700" y="539725"/>
            <a:ext cx="8520600" cy="12825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1pPr>
            <a:lvl2pPr lvl="1"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2pPr>
            <a:lvl3pPr lvl="2"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3pPr>
            <a:lvl4pPr lvl="3"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4pPr>
            <a:lvl5pPr lvl="4"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5pPr>
            <a:lvl6pPr lvl="5"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6pPr>
            <a:lvl7pPr lvl="6"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7pPr>
            <a:lvl8pPr lvl="7"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8pPr>
            <a:lvl9pPr lvl="8"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9pPr>
          </a:lstStyle>
          <a:p/>
        </p:txBody>
      </p:sp>
      <p:sp>
        <p:nvSpPr>
          <p:cNvPr id="32" name="Shape 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33" name="Shape 33"/>
        <p:cNvGrpSpPr/>
        <p:nvPr/>
      </p:nvGrpSpPr>
      <p:grpSpPr>
        <a:xfrm>
          <a:off x="0" y="0"/>
          <a:ext cx="0" cy="0"/>
          <a:chOff x="0" y="0"/>
          <a:chExt cx="0" cy="0"/>
        </a:xfrm>
      </p:grpSpPr>
      <p:sp>
        <p:nvSpPr>
          <p:cNvPr id="34" name="Shape 3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Shape 35"/>
          <p:cNvSpPr/>
          <p:nvPr/>
        </p:nvSpPr>
        <p:spPr>
          <a:xfrm>
            <a:off x="0" y="44125"/>
            <a:ext cx="4313625" cy="4399375"/>
          </a:xfrm>
          <a:custGeom>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36" name="Shape 36"/>
          <p:cNvSpPr/>
          <p:nvPr/>
        </p:nvSpPr>
        <p:spPr>
          <a:xfrm>
            <a:off x="-125" y="0"/>
            <a:ext cx="4316900" cy="4395600"/>
          </a:xfrm>
          <a:custGeom>
            <a:pathLst>
              <a:path extrusionOk="0" h="175824" w="172676">
                <a:moveTo>
                  <a:pt x="0" y="6"/>
                </a:moveTo>
                <a:lnTo>
                  <a:pt x="172676" y="0"/>
                </a:lnTo>
                <a:lnTo>
                  <a:pt x="172562" y="126442"/>
                </a:lnTo>
                <a:lnTo>
                  <a:pt x="0" y="175824"/>
                </a:lnTo>
                <a:close/>
              </a:path>
            </a:pathLst>
          </a:custGeom>
          <a:solidFill>
            <a:schemeClr val="dk1"/>
          </a:solidFill>
          <a:ln>
            <a:noFill/>
          </a:ln>
        </p:spPr>
      </p:sp>
      <p:sp>
        <p:nvSpPr>
          <p:cNvPr id="37" name="Shape 37"/>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1pPr>
            <a:lvl2pPr lvl="1"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2pPr>
            <a:lvl3pPr lvl="2"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3pPr>
            <a:lvl4pPr lvl="3"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4pPr>
            <a:lvl5pPr lvl="4"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5pPr>
            <a:lvl6pPr lvl="5"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6pPr>
            <a:lvl7pPr lvl="6"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7pPr>
            <a:lvl8pPr lvl="7"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8pPr>
            <a:lvl9pPr lvl="8"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9pPr>
          </a:lstStyle>
          <a:p/>
        </p:txBody>
      </p:sp>
      <p:sp>
        <p:nvSpPr>
          <p:cNvPr id="38" name="Shape 38"/>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dk2"/>
              </a:buClr>
              <a:buSzPts val="1300"/>
              <a:buFont typeface="Roboto"/>
              <a:buChar char="●"/>
              <a:defRPr b="0" i="0" sz="1300" u="none" cap="none" strike="noStrike">
                <a:solidFill>
                  <a:schemeClr val="dk2"/>
                </a:solidFill>
                <a:latin typeface="Roboto"/>
                <a:ea typeface="Roboto"/>
                <a:cs typeface="Roboto"/>
                <a:sym typeface="Roboto"/>
              </a:defRPr>
            </a:lvl1pPr>
            <a:lvl2pPr indent="-298450" lvl="1" marL="914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2pPr>
            <a:lvl3pPr indent="-298450" lvl="2" marL="1371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3pPr>
            <a:lvl4pPr indent="-298450" lvl="3" marL="18288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4pPr>
            <a:lvl5pPr indent="-298450" lvl="4" marL="22860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5pPr>
            <a:lvl6pPr indent="-298450" lvl="5" marL="27432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6pPr>
            <a:lvl7pPr indent="-298450" lvl="6" marL="3200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7pPr>
            <a:lvl8pPr indent="-298450" lvl="7" marL="3657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8pPr>
            <a:lvl9pPr indent="-298450" lvl="8" marL="4114800" marR="0" rtl="0" algn="l">
              <a:lnSpc>
                <a:spcPct val="115000"/>
              </a:lnSpc>
              <a:spcBef>
                <a:spcPts val="1600"/>
              </a:spcBef>
              <a:spcAft>
                <a:spcPts val="1600"/>
              </a:spcAft>
              <a:buClr>
                <a:schemeClr val="dk2"/>
              </a:buClr>
              <a:buSzPts val="1100"/>
              <a:buFont typeface="Roboto"/>
              <a:buChar char="■"/>
              <a:defRPr b="0" i="0" sz="1100" u="none" cap="none" strike="noStrike">
                <a:solidFill>
                  <a:schemeClr val="dk2"/>
                </a:solidFill>
                <a:latin typeface="Roboto"/>
                <a:ea typeface="Roboto"/>
                <a:cs typeface="Roboto"/>
                <a:sym typeface="Roboto"/>
              </a:defRPr>
            </a:lvl9pPr>
          </a:lstStyle>
          <a:p/>
        </p:txBody>
      </p:sp>
      <p:sp>
        <p:nvSpPr>
          <p:cNvPr id="39" name="Shape 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0" name="Shape 40"/>
        <p:cNvGrpSpPr/>
        <p:nvPr/>
      </p:nvGrpSpPr>
      <p:grpSpPr>
        <a:xfrm>
          <a:off x="0" y="0"/>
          <a:ext cx="0" cy="0"/>
          <a:chOff x="0" y="0"/>
          <a:chExt cx="0" cy="0"/>
        </a:xfrm>
      </p:grpSpPr>
      <p:sp>
        <p:nvSpPr>
          <p:cNvPr id="41" name="Shape 41"/>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Shape 42"/>
          <p:cNvSpPr txBox="1"/>
          <p:nvPr>
            <p:ph type="title"/>
          </p:nvPr>
        </p:nvSpPr>
        <p:spPr>
          <a:xfrm>
            <a:off x="311725" y="500925"/>
            <a:ext cx="3127500" cy="1829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1pPr>
            <a:lvl2pPr lvl="1"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2pPr>
            <a:lvl3pPr lvl="2"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3pPr>
            <a:lvl4pPr lvl="3"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4pPr>
            <a:lvl5pPr lvl="4"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5pPr>
            <a:lvl6pPr lvl="5"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6pPr>
            <a:lvl7pPr lvl="6"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7pPr>
            <a:lvl8pPr lvl="7"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8pPr>
            <a:lvl9pPr lvl="8"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9pPr>
          </a:lstStyle>
          <a:p/>
        </p:txBody>
      </p:sp>
      <p:sp>
        <p:nvSpPr>
          <p:cNvPr id="43" name="Shape 43"/>
          <p:cNvSpPr txBox="1"/>
          <p:nvPr>
            <p:ph idx="1" type="body"/>
          </p:nvPr>
        </p:nvSpPr>
        <p:spPr>
          <a:xfrm>
            <a:off x="311700" y="2390650"/>
            <a:ext cx="3127500" cy="22980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accent2"/>
              </a:buClr>
              <a:buSzPts val="1300"/>
              <a:buFont typeface="Roboto"/>
              <a:buChar char="●"/>
              <a:defRPr b="0" i="0" sz="1300" u="none" cap="none" strike="noStrike">
                <a:solidFill>
                  <a:schemeClr val="accent2"/>
                </a:solidFill>
                <a:latin typeface="Roboto"/>
                <a:ea typeface="Roboto"/>
                <a:cs typeface="Roboto"/>
                <a:sym typeface="Roboto"/>
              </a:defRPr>
            </a:lvl1pPr>
            <a:lvl2pPr indent="-298450" lvl="1" marL="914400" marR="0" rtl="0" algn="l">
              <a:lnSpc>
                <a:spcPct val="115000"/>
              </a:lnSpc>
              <a:spcBef>
                <a:spcPts val="1600"/>
              </a:spcBef>
              <a:spcAft>
                <a:spcPts val="0"/>
              </a:spcAft>
              <a:buClr>
                <a:schemeClr val="accent2"/>
              </a:buClr>
              <a:buSzPts val="1100"/>
              <a:buFont typeface="Roboto"/>
              <a:buChar char="○"/>
              <a:defRPr b="0" i="0" sz="1100" u="none" cap="none" strike="noStrike">
                <a:solidFill>
                  <a:schemeClr val="accent2"/>
                </a:solidFill>
                <a:latin typeface="Roboto"/>
                <a:ea typeface="Roboto"/>
                <a:cs typeface="Roboto"/>
                <a:sym typeface="Roboto"/>
              </a:defRPr>
            </a:lvl2pPr>
            <a:lvl3pPr indent="-298450" lvl="2" marL="1371600" marR="0" rtl="0" algn="l">
              <a:lnSpc>
                <a:spcPct val="115000"/>
              </a:lnSpc>
              <a:spcBef>
                <a:spcPts val="1600"/>
              </a:spcBef>
              <a:spcAft>
                <a:spcPts val="0"/>
              </a:spcAft>
              <a:buClr>
                <a:schemeClr val="accent2"/>
              </a:buClr>
              <a:buSzPts val="1100"/>
              <a:buFont typeface="Roboto"/>
              <a:buChar char="■"/>
              <a:defRPr b="0" i="0" sz="1100" u="none" cap="none" strike="noStrike">
                <a:solidFill>
                  <a:schemeClr val="accent2"/>
                </a:solidFill>
                <a:latin typeface="Roboto"/>
                <a:ea typeface="Roboto"/>
                <a:cs typeface="Roboto"/>
                <a:sym typeface="Roboto"/>
              </a:defRPr>
            </a:lvl3pPr>
            <a:lvl4pPr indent="-298450" lvl="3" marL="1828800" marR="0" rtl="0" algn="l">
              <a:lnSpc>
                <a:spcPct val="115000"/>
              </a:lnSpc>
              <a:spcBef>
                <a:spcPts val="1600"/>
              </a:spcBef>
              <a:spcAft>
                <a:spcPts val="0"/>
              </a:spcAft>
              <a:buClr>
                <a:schemeClr val="accent2"/>
              </a:buClr>
              <a:buSzPts val="1100"/>
              <a:buFont typeface="Roboto"/>
              <a:buChar char="●"/>
              <a:defRPr b="0" i="0" sz="1100" u="none" cap="none" strike="noStrike">
                <a:solidFill>
                  <a:schemeClr val="accent2"/>
                </a:solidFill>
                <a:latin typeface="Roboto"/>
                <a:ea typeface="Roboto"/>
                <a:cs typeface="Roboto"/>
                <a:sym typeface="Roboto"/>
              </a:defRPr>
            </a:lvl4pPr>
            <a:lvl5pPr indent="-298450" lvl="4" marL="2286000" marR="0" rtl="0" algn="l">
              <a:lnSpc>
                <a:spcPct val="115000"/>
              </a:lnSpc>
              <a:spcBef>
                <a:spcPts val="1600"/>
              </a:spcBef>
              <a:spcAft>
                <a:spcPts val="0"/>
              </a:spcAft>
              <a:buClr>
                <a:schemeClr val="accent2"/>
              </a:buClr>
              <a:buSzPts val="1100"/>
              <a:buFont typeface="Roboto"/>
              <a:buChar char="○"/>
              <a:defRPr b="0" i="0" sz="1100" u="none" cap="none" strike="noStrike">
                <a:solidFill>
                  <a:schemeClr val="accent2"/>
                </a:solidFill>
                <a:latin typeface="Roboto"/>
                <a:ea typeface="Roboto"/>
                <a:cs typeface="Roboto"/>
                <a:sym typeface="Roboto"/>
              </a:defRPr>
            </a:lvl5pPr>
            <a:lvl6pPr indent="-298450" lvl="5" marL="2743200" marR="0" rtl="0" algn="l">
              <a:lnSpc>
                <a:spcPct val="115000"/>
              </a:lnSpc>
              <a:spcBef>
                <a:spcPts val="1600"/>
              </a:spcBef>
              <a:spcAft>
                <a:spcPts val="0"/>
              </a:spcAft>
              <a:buClr>
                <a:schemeClr val="accent2"/>
              </a:buClr>
              <a:buSzPts val="1100"/>
              <a:buFont typeface="Roboto"/>
              <a:buChar char="■"/>
              <a:defRPr b="0" i="0" sz="1100" u="none" cap="none" strike="noStrike">
                <a:solidFill>
                  <a:schemeClr val="accent2"/>
                </a:solidFill>
                <a:latin typeface="Roboto"/>
                <a:ea typeface="Roboto"/>
                <a:cs typeface="Roboto"/>
                <a:sym typeface="Roboto"/>
              </a:defRPr>
            </a:lvl6pPr>
            <a:lvl7pPr indent="-298450" lvl="6" marL="3200400" marR="0" rtl="0" algn="l">
              <a:lnSpc>
                <a:spcPct val="115000"/>
              </a:lnSpc>
              <a:spcBef>
                <a:spcPts val="1600"/>
              </a:spcBef>
              <a:spcAft>
                <a:spcPts val="0"/>
              </a:spcAft>
              <a:buClr>
                <a:schemeClr val="accent2"/>
              </a:buClr>
              <a:buSzPts val="1100"/>
              <a:buFont typeface="Roboto"/>
              <a:buChar char="●"/>
              <a:defRPr b="0" i="0" sz="1100" u="none" cap="none" strike="noStrike">
                <a:solidFill>
                  <a:schemeClr val="accent2"/>
                </a:solidFill>
                <a:latin typeface="Roboto"/>
                <a:ea typeface="Roboto"/>
                <a:cs typeface="Roboto"/>
                <a:sym typeface="Roboto"/>
              </a:defRPr>
            </a:lvl7pPr>
            <a:lvl8pPr indent="-298450" lvl="7" marL="3657600" marR="0" rtl="0" algn="l">
              <a:lnSpc>
                <a:spcPct val="115000"/>
              </a:lnSpc>
              <a:spcBef>
                <a:spcPts val="1600"/>
              </a:spcBef>
              <a:spcAft>
                <a:spcPts val="0"/>
              </a:spcAft>
              <a:buClr>
                <a:schemeClr val="accent2"/>
              </a:buClr>
              <a:buSzPts val="1100"/>
              <a:buFont typeface="Roboto"/>
              <a:buChar char="○"/>
              <a:defRPr b="0" i="0" sz="1100" u="none" cap="none" strike="noStrike">
                <a:solidFill>
                  <a:schemeClr val="accent2"/>
                </a:solidFill>
                <a:latin typeface="Roboto"/>
                <a:ea typeface="Roboto"/>
                <a:cs typeface="Roboto"/>
                <a:sym typeface="Roboto"/>
              </a:defRPr>
            </a:lvl8pPr>
            <a:lvl9pPr indent="-298450" lvl="8" marL="4114800" marR="0" rtl="0" algn="l">
              <a:lnSpc>
                <a:spcPct val="115000"/>
              </a:lnSpc>
              <a:spcBef>
                <a:spcPts val="1600"/>
              </a:spcBef>
              <a:spcAft>
                <a:spcPts val="1600"/>
              </a:spcAft>
              <a:buClr>
                <a:schemeClr val="accent2"/>
              </a:buClr>
              <a:buSzPts val="1100"/>
              <a:buFont typeface="Roboto"/>
              <a:buChar char="■"/>
              <a:defRPr b="0" i="0" sz="1100" u="none" cap="none" strike="noStrike">
                <a:solidFill>
                  <a:schemeClr val="accent2"/>
                </a:solidFill>
                <a:latin typeface="Roboto"/>
                <a:ea typeface="Roboto"/>
                <a:cs typeface="Roboto"/>
                <a:sym typeface="Roboto"/>
              </a:defRPr>
            </a:lvl9pPr>
          </a:lstStyle>
          <a:p/>
        </p:txBody>
      </p:sp>
      <p:sp>
        <p:nvSpPr>
          <p:cNvPr id="44" name="Shape 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45" name="Shape 45"/>
        <p:cNvGrpSpPr/>
        <p:nvPr/>
      </p:nvGrpSpPr>
      <p:grpSpPr>
        <a:xfrm>
          <a:off x="0" y="0"/>
          <a:ext cx="0" cy="0"/>
          <a:chOff x="0" y="0"/>
          <a:chExt cx="0" cy="0"/>
        </a:xfrm>
      </p:grpSpPr>
      <p:sp>
        <p:nvSpPr>
          <p:cNvPr id="46" name="Shape 46"/>
          <p:cNvSpPr txBox="1"/>
          <p:nvPr>
            <p:ph type="title"/>
          </p:nvPr>
        </p:nvSpPr>
        <p:spPr>
          <a:xfrm>
            <a:off x="311675" y="798600"/>
            <a:ext cx="6247800" cy="35463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1pPr>
            <a:lvl2pPr lvl="1"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2pPr>
            <a:lvl3pPr lvl="2"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3pPr>
            <a:lvl4pPr lvl="3"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4pPr>
            <a:lvl5pPr lvl="4"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5pPr>
            <a:lvl6pPr lvl="5"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6pPr>
            <a:lvl7pPr lvl="6"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7pPr>
            <a:lvl8pPr lvl="7"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8pPr>
            <a:lvl9pPr lvl="8"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9pPr>
          </a:lstStyle>
          <a:p/>
        </p:txBody>
      </p:sp>
      <p:sp>
        <p:nvSpPr>
          <p:cNvPr id="47" name="Shape 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8" name="Shape 48"/>
        <p:cNvGrpSpPr/>
        <p:nvPr/>
      </p:nvGrpSpPr>
      <p:grpSpPr>
        <a:xfrm>
          <a:off x="0" y="0"/>
          <a:ext cx="0" cy="0"/>
          <a:chOff x="0" y="0"/>
          <a:chExt cx="0" cy="0"/>
        </a:xfrm>
      </p:grpSpPr>
      <p:sp>
        <p:nvSpPr>
          <p:cNvPr id="49" name="Shape 4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Shape 50"/>
          <p:cNvSpPr txBox="1"/>
          <p:nvPr>
            <p:ph type="title"/>
          </p:nvPr>
        </p:nvSpPr>
        <p:spPr>
          <a:xfrm>
            <a:off x="311300" y="500925"/>
            <a:ext cx="3704400" cy="20496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1pPr>
            <a:lvl2pPr lvl="1"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2pPr>
            <a:lvl3pPr lvl="2"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3pPr>
            <a:lvl4pPr lvl="3"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4pPr>
            <a:lvl5pPr lvl="4"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5pPr>
            <a:lvl6pPr lvl="5"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6pPr>
            <a:lvl7pPr lvl="6"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7pPr>
            <a:lvl8pPr lvl="7"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8pPr>
            <a:lvl9pPr lvl="8"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9pPr>
          </a:lstStyle>
          <a:p/>
        </p:txBody>
      </p:sp>
      <p:sp>
        <p:nvSpPr>
          <p:cNvPr id="51" name="Shape 51"/>
          <p:cNvSpPr txBox="1"/>
          <p:nvPr>
            <p:ph idx="1" type="subTitle"/>
          </p:nvPr>
        </p:nvSpPr>
        <p:spPr>
          <a:xfrm>
            <a:off x="304800" y="2626725"/>
            <a:ext cx="3704400" cy="926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accent2"/>
              </a:buClr>
              <a:buSzPts val="1600"/>
              <a:buFont typeface="Roboto"/>
              <a:buNone/>
              <a:defRPr b="0" i="0" sz="1600" u="none" cap="none" strike="noStrike">
                <a:solidFill>
                  <a:schemeClr val="accent2"/>
                </a:solidFill>
                <a:latin typeface="Roboto"/>
                <a:ea typeface="Roboto"/>
                <a:cs typeface="Roboto"/>
                <a:sym typeface="Roboto"/>
              </a:defRPr>
            </a:lvl1pPr>
            <a:lvl2pPr lvl="1" marR="0" rtl="0" algn="l">
              <a:lnSpc>
                <a:spcPct val="100000"/>
              </a:lnSpc>
              <a:spcBef>
                <a:spcPts val="0"/>
              </a:spcBef>
              <a:spcAft>
                <a:spcPts val="0"/>
              </a:spcAft>
              <a:buClr>
                <a:schemeClr val="accent2"/>
              </a:buClr>
              <a:buSzPts val="1600"/>
              <a:buFont typeface="Roboto"/>
              <a:buNone/>
              <a:defRPr b="0" i="0" sz="1600" u="none" cap="none" strike="noStrike">
                <a:solidFill>
                  <a:schemeClr val="accent2"/>
                </a:solidFill>
                <a:latin typeface="Roboto"/>
                <a:ea typeface="Roboto"/>
                <a:cs typeface="Roboto"/>
                <a:sym typeface="Roboto"/>
              </a:defRPr>
            </a:lvl2pPr>
            <a:lvl3pPr lvl="2" marR="0" rtl="0" algn="l">
              <a:lnSpc>
                <a:spcPct val="100000"/>
              </a:lnSpc>
              <a:spcBef>
                <a:spcPts val="0"/>
              </a:spcBef>
              <a:spcAft>
                <a:spcPts val="0"/>
              </a:spcAft>
              <a:buClr>
                <a:schemeClr val="accent2"/>
              </a:buClr>
              <a:buSzPts val="1600"/>
              <a:buFont typeface="Roboto"/>
              <a:buNone/>
              <a:defRPr b="0" i="0" sz="1600" u="none" cap="none" strike="noStrike">
                <a:solidFill>
                  <a:schemeClr val="accent2"/>
                </a:solidFill>
                <a:latin typeface="Roboto"/>
                <a:ea typeface="Roboto"/>
                <a:cs typeface="Roboto"/>
                <a:sym typeface="Roboto"/>
              </a:defRPr>
            </a:lvl3pPr>
            <a:lvl4pPr lvl="3" marR="0" rtl="0" algn="l">
              <a:lnSpc>
                <a:spcPct val="100000"/>
              </a:lnSpc>
              <a:spcBef>
                <a:spcPts val="0"/>
              </a:spcBef>
              <a:spcAft>
                <a:spcPts val="0"/>
              </a:spcAft>
              <a:buClr>
                <a:schemeClr val="accent2"/>
              </a:buClr>
              <a:buSzPts val="1600"/>
              <a:buFont typeface="Roboto"/>
              <a:buNone/>
              <a:defRPr b="0" i="0" sz="1600" u="none" cap="none" strike="noStrike">
                <a:solidFill>
                  <a:schemeClr val="accent2"/>
                </a:solidFill>
                <a:latin typeface="Roboto"/>
                <a:ea typeface="Roboto"/>
                <a:cs typeface="Roboto"/>
                <a:sym typeface="Roboto"/>
              </a:defRPr>
            </a:lvl4pPr>
            <a:lvl5pPr lvl="4" marR="0" rtl="0" algn="l">
              <a:lnSpc>
                <a:spcPct val="100000"/>
              </a:lnSpc>
              <a:spcBef>
                <a:spcPts val="0"/>
              </a:spcBef>
              <a:spcAft>
                <a:spcPts val="0"/>
              </a:spcAft>
              <a:buClr>
                <a:schemeClr val="accent2"/>
              </a:buClr>
              <a:buSzPts val="1600"/>
              <a:buFont typeface="Roboto"/>
              <a:buNone/>
              <a:defRPr b="0" i="0" sz="1600" u="none" cap="none" strike="noStrike">
                <a:solidFill>
                  <a:schemeClr val="accent2"/>
                </a:solidFill>
                <a:latin typeface="Roboto"/>
                <a:ea typeface="Roboto"/>
                <a:cs typeface="Roboto"/>
                <a:sym typeface="Roboto"/>
              </a:defRPr>
            </a:lvl5pPr>
            <a:lvl6pPr lvl="5" marR="0" rtl="0" algn="l">
              <a:lnSpc>
                <a:spcPct val="100000"/>
              </a:lnSpc>
              <a:spcBef>
                <a:spcPts val="0"/>
              </a:spcBef>
              <a:spcAft>
                <a:spcPts val="0"/>
              </a:spcAft>
              <a:buClr>
                <a:schemeClr val="accent2"/>
              </a:buClr>
              <a:buSzPts val="1600"/>
              <a:buFont typeface="Roboto"/>
              <a:buNone/>
              <a:defRPr b="0" i="0" sz="1600" u="none" cap="none" strike="noStrike">
                <a:solidFill>
                  <a:schemeClr val="accent2"/>
                </a:solidFill>
                <a:latin typeface="Roboto"/>
                <a:ea typeface="Roboto"/>
                <a:cs typeface="Roboto"/>
                <a:sym typeface="Roboto"/>
              </a:defRPr>
            </a:lvl6pPr>
            <a:lvl7pPr lvl="6" marR="0" rtl="0" algn="l">
              <a:lnSpc>
                <a:spcPct val="100000"/>
              </a:lnSpc>
              <a:spcBef>
                <a:spcPts val="0"/>
              </a:spcBef>
              <a:spcAft>
                <a:spcPts val="0"/>
              </a:spcAft>
              <a:buClr>
                <a:schemeClr val="accent2"/>
              </a:buClr>
              <a:buSzPts val="1600"/>
              <a:buFont typeface="Roboto"/>
              <a:buNone/>
              <a:defRPr b="0" i="0" sz="1600" u="none" cap="none" strike="noStrike">
                <a:solidFill>
                  <a:schemeClr val="accent2"/>
                </a:solidFill>
                <a:latin typeface="Roboto"/>
                <a:ea typeface="Roboto"/>
                <a:cs typeface="Roboto"/>
                <a:sym typeface="Roboto"/>
              </a:defRPr>
            </a:lvl7pPr>
            <a:lvl8pPr lvl="7" marR="0" rtl="0" algn="l">
              <a:lnSpc>
                <a:spcPct val="100000"/>
              </a:lnSpc>
              <a:spcBef>
                <a:spcPts val="0"/>
              </a:spcBef>
              <a:spcAft>
                <a:spcPts val="0"/>
              </a:spcAft>
              <a:buClr>
                <a:schemeClr val="accent2"/>
              </a:buClr>
              <a:buSzPts val="1600"/>
              <a:buFont typeface="Roboto"/>
              <a:buNone/>
              <a:defRPr b="0" i="0" sz="1600" u="none" cap="none" strike="noStrike">
                <a:solidFill>
                  <a:schemeClr val="accent2"/>
                </a:solidFill>
                <a:latin typeface="Roboto"/>
                <a:ea typeface="Roboto"/>
                <a:cs typeface="Roboto"/>
                <a:sym typeface="Roboto"/>
              </a:defRPr>
            </a:lvl8pPr>
            <a:lvl9pPr lvl="8" marR="0" rtl="0" algn="l">
              <a:lnSpc>
                <a:spcPct val="100000"/>
              </a:lnSpc>
              <a:spcBef>
                <a:spcPts val="0"/>
              </a:spcBef>
              <a:spcAft>
                <a:spcPts val="0"/>
              </a:spcAft>
              <a:buClr>
                <a:schemeClr val="accent2"/>
              </a:buClr>
              <a:buSzPts val="1600"/>
              <a:buFont typeface="Roboto"/>
              <a:buNone/>
              <a:defRPr b="0" i="0" sz="1600" u="none" cap="none" strike="noStrike">
                <a:solidFill>
                  <a:schemeClr val="accent2"/>
                </a:solidFill>
                <a:latin typeface="Roboto"/>
                <a:ea typeface="Roboto"/>
                <a:cs typeface="Roboto"/>
                <a:sym typeface="Roboto"/>
              </a:defRPr>
            </a:lvl9pPr>
          </a:lstStyle>
          <a:p/>
        </p:txBody>
      </p:sp>
      <p:sp>
        <p:nvSpPr>
          <p:cNvPr id="52" name="Shape 52"/>
          <p:cNvSpPr txBox="1"/>
          <p:nvPr>
            <p:ph idx="2" type="body"/>
          </p:nvPr>
        </p:nvSpPr>
        <p:spPr>
          <a:xfrm>
            <a:off x="4879025" y="500925"/>
            <a:ext cx="3954000" cy="41115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dk2"/>
              </a:buClr>
              <a:buSzPts val="1300"/>
              <a:buFont typeface="Roboto"/>
              <a:buChar char="●"/>
              <a:defRPr b="0" i="0" sz="1300" u="none" cap="none" strike="noStrike">
                <a:solidFill>
                  <a:schemeClr val="dk2"/>
                </a:solidFill>
                <a:latin typeface="Roboto"/>
                <a:ea typeface="Roboto"/>
                <a:cs typeface="Roboto"/>
                <a:sym typeface="Roboto"/>
              </a:defRPr>
            </a:lvl1pPr>
            <a:lvl2pPr indent="-298450" lvl="1" marL="914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2pPr>
            <a:lvl3pPr indent="-298450" lvl="2" marL="1371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3pPr>
            <a:lvl4pPr indent="-298450" lvl="3" marL="18288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4pPr>
            <a:lvl5pPr indent="-298450" lvl="4" marL="22860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5pPr>
            <a:lvl6pPr indent="-298450" lvl="5" marL="27432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6pPr>
            <a:lvl7pPr indent="-298450" lvl="6" marL="3200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7pPr>
            <a:lvl8pPr indent="-298450" lvl="7" marL="3657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8pPr>
            <a:lvl9pPr indent="-298450" lvl="8" marL="4114800" marR="0" rtl="0" algn="l">
              <a:lnSpc>
                <a:spcPct val="115000"/>
              </a:lnSpc>
              <a:spcBef>
                <a:spcPts val="1600"/>
              </a:spcBef>
              <a:spcAft>
                <a:spcPts val="1600"/>
              </a:spcAft>
              <a:buClr>
                <a:schemeClr val="dk2"/>
              </a:buClr>
              <a:buSzPts val="1100"/>
              <a:buFont typeface="Roboto"/>
              <a:buChar char="■"/>
              <a:defRPr b="0" i="0" sz="1100" u="none" cap="none" strike="noStrike">
                <a:solidFill>
                  <a:schemeClr val="dk2"/>
                </a:solidFill>
                <a:latin typeface="Roboto"/>
                <a:ea typeface="Roboto"/>
                <a:cs typeface="Roboto"/>
                <a:sym typeface="Roboto"/>
              </a:defRPr>
            </a:lvl9pPr>
          </a:lstStyle>
          <a:p/>
        </p:txBody>
      </p:sp>
      <p:sp>
        <p:nvSpPr>
          <p:cNvPr id="53" name="Shape 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radigm">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1pPr>
            <a:lvl2pPr lvl="1"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2pPr>
            <a:lvl3pPr lvl="2"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3pPr>
            <a:lvl4pPr lvl="3"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4pPr>
            <a:lvl5pPr lvl="4"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5pPr>
            <a:lvl6pPr lvl="5"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6pPr>
            <a:lvl7pPr lvl="6"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7pPr>
            <a:lvl8pPr lvl="7"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8pPr>
            <a:lvl9pPr lvl="8"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dk2"/>
              </a:buClr>
              <a:buSzPts val="1300"/>
              <a:buFont typeface="Roboto"/>
              <a:buChar char="●"/>
              <a:defRPr b="0" i="0" sz="1300" u="none" cap="none" strike="noStrike">
                <a:solidFill>
                  <a:schemeClr val="dk2"/>
                </a:solidFill>
                <a:latin typeface="Roboto"/>
                <a:ea typeface="Roboto"/>
                <a:cs typeface="Roboto"/>
                <a:sym typeface="Roboto"/>
              </a:defRPr>
            </a:lvl1pPr>
            <a:lvl2pPr indent="-298450" lvl="1" marL="914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2pPr>
            <a:lvl3pPr indent="-298450" lvl="2" marL="1371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3pPr>
            <a:lvl4pPr indent="-298450" lvl="3" marL="18288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4pPr>
            <a:lvl5pPr indent="-298450" lvl="4" marL="22860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5pPr>
            <a:lvl6pPr indent="-298450" lvl="5" marL="27432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6pPr>
            <a:lvl7pPr indent="-298450" lvl="6" marL="3200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7pPr>
            <a:lvl8pPr indent="-298450" lvl="7" marL="3657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8pPr>
            <a:lvl9pPr indent="-298450" lvl="8" marL="4114800" marR="0" rtl="0" algn="l">
              <a:lnSpc>
                <a:spcPct val="115000"/>
              </a:lnSpc>
              <a:spcBef>
                <a:spcPts val="1600"/>
              </a:spcBef>
              <a:spcAft>
                <a:spcPts val="1600"/>
              </a:spcAft>
              <a:buClr>
                <a:schemeClr val="dk2"/>
              </a:buClr>
              <a:buSzPts val="1100"/>
              <a:buFont typeface="Roboto"/>
              <a:buChar char="■"/>
              <a:defRPr b="0" i="0" sz="1100" u="none" cap="none" strike="noStrike">
                <a:solidFill>
                  <a:schemeClr val="dk2"/>
                </a:solidFill>
                <a:latin typeface="Roboto"/>
                <a:ea typeface="Roboto"/>
                <a:cs typeface="Roboto"/>
                <a:sym typeface="Robot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4.png"/><Relationship Id="rId5" Type="http://schemas.openxmlformats.org/officeDocument/2006/relationships/image" Target="../media/image10.png"/><Relationship Id="rId6"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Shape 64"/>
          <p:cNvSpPr txBox="1"/>
          <p:nvPr>
            <p:ph type="ctrTitle"/>
          </p:nvPr>
        </p:nvSpPr>
        <p:spPr>
          <a:xfrm>
            <a:off x="311700" y="539725"/>
            <a:ext cx="8520600" cy="1282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3600"/>
              <a:buFont typeface="Merriweather"/>
              <a:buNone/>
            </a:pPr>
            <a:r>
              <a:rPr b="1" i="0" lang="en-GB" sz="5500" u="none" cap="none" strike="noStrike">
                <a:solidFill>
                  <a:schemeClr val="lt2"/>
                </a:solidFill>
                <a:latin typeface="Roboto"/>
                <a:ea typeface="Roboto"/>
                <a:cs typeface="Roboto"/>
                <a:sym typeface="Roboto"/>
              </a:rPr>
              <a:t>RoboTour</a:t>
            </a:r>
            <a:endParaRPr b="1" i="0" sz="5500" u="none" cap="none" strike="noStrike">
              <a:solidFill>
                <a:schemeClr val="lt2"/>
              </a:solidFill>
              <a:latin typeface="Roboto"/>
              <a:ea typeface="Roboto"/>
              <a:cs typeface="Roboto"/>
              <a:sym typeface="Roboto"/>
            </a:endParaRPr>
          </a:p>
          <a:p>
            <a:pPr indent="0" lvl="0" marL="0" marR="0" rtl="0" algn="ctr">
              <a:lnSpc>
                <a:spcPct val="100000"/>
              </a:lnSpc>
              <a:spcBef>
                <a:spcPts val="0"/>
              </a:spcBef>
              <a:spcAft>
                <a:spcPts val="0"/>
              </a:spcAft>
              <a:buClr>
                <a:schemeClr val="accent1"/>
              </a:buClr>
              <a:buSzPts val="3600"/>
              <a:buFont typeface="Merriweather"/>
              <a:buNone/>
            </a:pPr>
            <a:r>
              <a:rPr b="0" i="0" lang="en-GB" sz="2200" u="none" cap="none" strike="noStrike">
                <a:solidFill>
                  <a:schemeClr val="lt2"/>
                </a:solidFill>
                <a:latin typeface="Roboto"/>
                <a:ea typeface="Roboto"/>
                <a:cs typeface="Roboto"/>
                <a:sym typeface="Roboto"/>
              </a:rPr>
              <a:t>A robot that improves your experience in museums</a:t>
            </a:r>
            <a:endParaRPr b="0" i="0" sz="4800" u="none" cap="none" strike="noStrike">
              <a:solidFill>
                <a:schemeClr val="lt2"/>
              </a:solidFill>
              <a:latin typeface="Roboto"/>
              <a:ea typeface="Roboto"/>
              <a:cs typeface="Roboto"/>
              <a:sym typeface="Roboto"/>
            </a:endParaRPr>
          </a:p>
        </p:txBody>
      </p:sp>
      <p:pic>
        <p:nvPicPr>
          <p:cNvPr id="65" name="Shape 65"/>
          <p:cNvPicPr preferRelativeResize="0"/>
          <p:nvPr/>
        </p:nvPicPr>
        <p:blipFill rotWithShape="1">
          <a:blip r:embed="rId3">
            <a:alphaModFix/>
          </a:blip>
          <a:srcRect b="0" l="8827" r="11988" t="0"/>
          <a:stretch/>
        </p:blipFill>
        <p:spPr>
          <a:xfrm>
            <a:off x="5617725" y="2401075"/>
            <a:ext cx="3474600" cy="2742425"/>
          </a:xfrm>
          <a:prstGeom prst="rect">
            <a:avLst/>
          </a:prstGeom>
          <a:noFill/>
          <a:ln>
            <a:noFill/>
          </a:ln>
        </p:spPr>
      </p:pic>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Shape 13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Custom line sensor</a:t>
            </a:r>
            <a:endParaRPr>
              <a:latin typeface="Roboto"/>
              <a:ea typeface="Roboto"/>
              <a:cs typeface="Roboto"/>
              <a:sym typeface="Roboto"/>
            </a:endParaRPr>
          </a:p>
        </p:txBody>
      </p:sp>
      <p:sp>
        <p:nvSpPr>
          <p:cNvPr id="132" name="Shape 132"/>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sz="1800"/>
              <a:t>Implemented improvements:</a:t>
            </a:r>
            <a:endParaRPr sz="1800"/>
          </a:p>
          <a:p>
            <a:pPr indent="-342900" lvl="0" marL="457200" rtl="0">
              <a:spcBef>
                <a:spcPts val="0"/>
              </a:spcBef>
              <a:spcAft>
                <a:spcPts val="0"/>
              </a:spcAft>
              <a:buSzPts val="1800"/>
              <a:buChar char="●"/>
            </a:pPr>
            <a:r>
              <a:rPr lang="en-GB" sz="1800"/>
              <a:t>Autocalibration algorithm</a:t>
            </a:r>
            <a:endParaRPr sz="1800"/>
          </a:p>
          <a:p>
            <a:pPr indent="-342900" lvl="0" marL="457200" rtl="0">
              <a:spcBef>
                <a:spcPts val="0"/>
              </a:spcBef>
              <a:spcAft>
                <a:spcPts val="0"/>
              </a:spcAft>
              <a:buSzPts val="1800"/>
              <a:buChar char="●"/>
            </a:pPr>
            <a:r>
              <a:rPr lang="en-GB" sz="1800"/>
              <a:t>Higher sensitivity and contrast</a:t>
            </a:r>
            <a:endParaRPr sz="1800"/>
          </a:p>
          <a:p>
            <a:pPr indent="-342900" lvl="0" marL="457200" rtl="0">
              <a:spcBef>
                <a:spcPts val="0"/>
              </a:spcBef>
              <a:spcAft>
                <a:spcPts val="0"/>
              </a:spcAft>
              <a:buSzPts val="1800"/>
              <a:buChar char="●"/>
            </a:pPr>
            <a:r>
              <a:rPr lang="en-GB" sz="1800"/>
              <a:t>Sensor adjusted for height rejection</a:t>
            </a:r>
            <a:endParaRPr sz="1800"/>
          </a:p>
          <a:p>
            <a:pPr indent="-342900" lvl="0" marL="457200">
              <a:spcBef>
                <a:spcPts val="0"/>
              </a:spcBef>
              <a:spcAft>
                <a:spcPts val="0"/>
              </a:spcAft>
              <a:buSzPts val="1800"/>
              <a:buChar char="●"/>
            </a:pPr>
            <a:r>
              <a:rPr lang="en-GB" sz="1800"/>
              <a:t>Sensor v1.1 in production</a:t>
            </a:r>
            <a:endParaRPr sz="1800"/>
          </a:p>
        </p:txBody>
      </p:sp>
      <p:sp>
        <p:nvSpPr>
          <p:cNvPr id="133" name="Shape 133"/>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Known issues:</a:t>
            </a:r>
            <a:endParaRPr/>
          </a:p>
          <a:p>
            <a:pPr indent="-311150" lvl="0" marL="457200" rtl="0">
              <a:spcBef>
                <a:spcPts val="0"/>
              </a:spcBef>
              <a:spcAft>
                <a:spcPts val="0"/>
              </a:spcAft>
              <a:buSzPts val="1300"/>
              <a:buChar char="●"/>
            </a:pPr>
            <a:r>
              <a:rPr lang="en-GB"/>
              <a:t>Relatively low polling rate</a:t>
            </a:r>
            <a:endParaRPr/>
          </a:p>
          <a:p>
            <a:pPr indent="-311150" lvl="0" marL="457200">
              <a:spcBef>
                <a:spcPts val="0"/>
              </a:spcBef>
              <a:spcAft>
                <a:spcPts val="0"/>
              </a:spcAft>
              <a:buSzPts val="1300"/>
              <a:buChar char="●"/>
            </a:pPr>
            <a:r>
              <a:rPr lang="en-GB"/>
              <a:t>Intermittent wrong readings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Shape 13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latin typeface="Roboto"/>
                <a:ea typeface="Roboto"/>
                <a:cs typeface="Roboto"/>
                <a:sym typeface="Roboto"/>
              </a:rPr>
              <a:t>Custom line sensor - autocalibration</a:t>
            </a:r>
            <a:endParaRPr>
              <a:latin typeface="Roboto"/>
              <a:ea typeface="Roboto"/>
              <a:cs typeface="Roboto"/>
              <a:sym typeface="Roboto"/>
            </a:endParaRPr>
          </a:p>
        </p:txBody>
      </p:sp>
      <p:pic>
        <p:nvPicPr>
          <p:cNvPr id="139" name="Shape 139"/>
          <p:cNvPicPr preferRelativeResize="0"/>
          <p:nvPr/>
        </p:nvPicPr>
        <p:blipFill>
          <a:blip r:embed="rId3">
            <a:alphaModFix/>
          </a:blip>
          <a:stretch>
            <a:fillRect/>
          </a:stretch>
        </p:blipFill>
        <p:spPr>
          <a:xfrm>
            <a:off x="1373700" y="1269550"/>
            <a:ext cx="5726236" cy="3817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Shape 14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latin typeface="Roboto"/>
                <a:ea typeface="Roboto"/>
                <a:cs typeface="Roboto"/>
                <a:sym typeface="Roboto"/>
              </a:rPr>
              <a:t>Custom sensor - autocalibration improved</a:t>
            </a:r>
            <a:endParaRPr>
              <a:latin typeface="Roboto"/>
              <a:ea typeface="Roboto"/>
              <a:cs typeface="Roboto"/>
              <a:sym typeface="Roboto"/>
            </a:endParaRPr>
          </a:p>
        </p:txBody>
      </p:sp>
      <p:pic>
        <p:nvPicPr>
          <p:cNvPr id="145" name="Shape 145"/>
          <p:cNvPicPr preferRelativeResize="0"/>
          <p:nvPr/>
        </p:nvPicPr>
        <p:blipFill>
          <a:blip r:embed="rId3">
            <a:alphaModFix/>
          </a:blip>
          <a:stretch>
            <a:fillRect/>
          </a:stretch>
        </p:blipFill>
        <p:spPr>
          <a:xfrm>
            <a:off x="987850" y="1351050"/>
            <a:ext cx="6877974" cy="38642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Shape 150"/>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800"/>
              <a:buFont typeface="Merriweather"/>
              <a:buNone/>
            </a:pPr>
            <a:r>
              <a:rPr b="0" i="0" lang="en-GB" sz="2800" u="none" cap="none" strike="noStrike">
                <a:solidFill>
                  <a:schemeClr val="lt1"/>
                </a:solidFill>
                <a:latin typeface="Roboto"/>
                <a:ea typeface="Roboto"/>
                <a:cs typeface="Roboto"/>
                <a:sym typeface="Roboto"/>
              </a:rPr>
              <a:t>Live Demonstration</a:t>
            </a:r>
            <a:endParaRPr b="0" i="0" sz="2800" u="none" cap="none" strike="noStrike">
              <a:solidFill>
                <a:schemeClr val="lt1"/>
              </a:solidFill>
              <a:latin typeface="Roboto"/>
              <a:ea typeface="Roboto"/>
              <a:cs typeface="Roboto"/>
              <a:sym typeface="Roboto"/>
            </a:endParaRPr>
          </a:p>
        </p:txBody>
      </p:sp>
      <p:pic>
        <p:nvPicPr>
          <p:cNvPr id="151" name="Shape 151"/>
          <p:cNvPicPr preferRelativeResize="0"/>
          <p:nvPr/>
        </p:nvPicPr>
        <p:blipFill rotWithShape="1">
          <a:blip r:embed="rId3">
            <a:alphaModFix/>
          </a:blip>
          <a:srcRect b="0" l="8827" r="11988" t="0"/>
          <a:stretch/>
        </p:blipFill>
        <p:spPr>
          <a:xfrm>
            <a:off x="1485697" y="1347700"/>
            <a:ext cx="6019649" cy="40224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Shape 156"/>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800"/>
              <a:buFont typeface="Merriweather"/>
              <a:buNone/>
            </a:pPr>
            <a:r>
              <a:rPr b="0" i="0" lang="en-GB" sz="2800" u="none" cap="none" strike="noStrike">
                <a:solidFill>
                  <a:schemeClr val="lt1"/>
                </a:solidFill>
                <a:latin typeface="Roboto"/>
                <a:ea typeface="Roboto"/>
                <a:cs typeface="Roboto"/>
                <a:sym typeface="Roboto"/>
              </a:rPr>
              <a:t>Resources/Member</a:t>
            </a:r>
            <a:endParaRPr b="0" i="0" sz="2800" u="none" cap="none" strike="noStrike">
              <a:solidFill>
                <a:schemeClr val="lt1"/>
              </a:solidFill>
              <a:latin typeface="Roboto"/>
              <a:ea typeface="Roboto"/>
              <a:cs typeface="Roboto"/>
              <a:sym typeface="Roboto"/>
            </a:endParaRPr>
          </a:p>
        </p:txBody>
      </p:sp>
      <p:sp>
        <p:nvSpPr>
          <p:cNvPr id="157" name="Shape 157"/>
          <p:cNvSpPr txBox="1"/>
          <p:nvPr>
            <p:ph idx="1" type="body"/>
          </p:nvPr>
        </p:nvSpPr>
        <p:spPr>
          <a:xfrm>
            <a:off x="311700" y="1505700"/>
            <a:ext cx="3999900" cy="3076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2"/>
              </a:buClr>
              <a:buSzPts val="1300"/>
              <a:buFont typeface="Roboto"/>
              <a:buNone/>
            </a:pPr>
            <a:r>
              <a:rPr b="0" i="0" lang="en-GB" sz="1300" u="none" cap="none" strike="noStrike">
                <a:solidFill>
                  <a:schemeClr val="dk2"/>
                </a:solidFill>
                <a:latin typeface="Roboto"/>
                <a:ea typeface="Roboto"/>
                <a:cs typeface="Roboto"/>
                <a:sym typeface="Roboto"/>
              </a:rPr>
              <a:t>Time Spent:	 </a:t>
            </a:r>
            <a:r>
              <a:rPr lang="en-GB"/>
              <a:t>132</a:t>
            </a:r>
            <a:r>
              <a:rPr b="0" i="0" lang="en-GB" sz="1300" u="none" cap="none" strike="noStrike">
                <a:solidFill>
                  <a:schemeClr val="dk2"/>
                </a:solidFill>
                <a:latin typeface="Roboto"/>
                <a:ea typeface="Roboto"/>
                <a:cs typeface="Roboto"/>
                <a:sym typeface="Roboto"/>
              </a:rPr>
              <a:t> 	Remain: </a:t>
            </a:r>
            <a:r>
              <a:rPr lang="en-GB"/>
              <a:t>68</a:t>
            </a:r>
            <a:r>
              <a:rPr b="0" i="0" lang="en-GB" sz="1300" u="none" cap="none" strike="noStrike">
                <a:solidFill>
                  <a:schemeClr val="dk2"/>
                </a:solidFill>
                <a:latin typeface="Roboto"/>
                <a:ea typeface="Roboto"/>
                <a:cs typeface="Roboto"/>
                <a:sym typeface="Roboto"/>
              </a:rPr>
              <a:t>   (hrs/member)</a:t>
            </a:r>
            <a:endParaRPr b="0" i="0" sz="1300" u="none" cap="none" strike="noStrike">
              <a:solidFill>
                <a:schemeClr val="dk2"/>
              </a:solidFill>
              <a:latin typeface="Roboto"/>
              <a:ea typeface="Roboto"/>
              <a:cs typeface="Roboto"/>
              <a:sym typeface="Roboto"/>
            </a:endParaRPr>
          </a:p>
          <a:p>
            <a:pPr indent="-311150" lvl="0" marL="457200" marR="0" rtl="0" algn="l">
              <a:lnSpc>
                <a:spcPct val="115000"/>
              </a:lnSpc>
              <a:spcBef>
                <a:spcPts val="1600"/>
              </a:spcBef>
              <a:spcAft>
                <a:spcPts val="0"/>
              </a:spcAft>
              <a:buClr>
                <a:schemeClr val="dk2"/>
              </a:buClr>
              <a:buSzPts val="1300"/>
              <a:buFont typeface="Roboto"/>
              <a:buChar char="●"/>
            </a:pPr>
            <a:r>
              <a:rPr b="0" i="0" lang="en-GB" sz="1300" u="none" cap="none" strike="noStrike">
                <a:solidFill>
                  <a:schemeClr val="dk2"/>
                </a:solidFill>
                <a:latin typeface="Roboto"/>
                <a:ea typeface="Roboto"/>
                <a:cs typeface="Roboto"/>
                <a:sym typeface="Roboto"/>
              </a:rPr>
              <a:t>Guest lectures:		3   (of 6)</a:t>
            </a:r>
            <a:endParaRPr b="0" i="0" sz="1300" u="none" cap="none" strike="noStrike">
              <a:solidFill>
                <a:schemeClr val="dk2"/>
              </a:solidFill>
              <a:latin typeface="Roboto"/>
              <a:ea typeface="Roboto"/>
              <a:cs typeface="Roboto"/>
              <a:sym typeface="Roboto"/>
            </a:endParaRPr>
          </a:p>
          <a:p>
            <a:pPr indent="-311150" lvl="0" marL="457200" marR="0" rtl="0" algn="l">
              <a:lnSpc>
                <a:spcPct val="115000"/>
              </a:lnSpc>
              <a:spcBef>
                <a:spcPts val="0"/>
              </a:spcBef>
              <a:spcAft>
                <a:spcPts val="0"/>
              </a:spcAft>
              <a:buClr>
                <a:schemeClr val="dk2"/>
              </a:buClr>
              <a:buSzPts val="1300"/>
              <a:buFont typeface="Roboto"/>
              <a:buChar char="●"/>
            </a:pPr>
            <a:r>
              <a:rPr b="0" i="0" lang="en-GB" sz="1300" u="none" cap="none" strike="noStrike">
                <a:solidFill>
                  <a:schemeClr val="dk2"/>
                </a:solidFill>
                <a:latin typeface="Roboto"/>
                <a:ea typeface="Roboto"/>
                <a:cs typeface="Roboto"/>
                <a:sym typeface="Roboto"/>
              </a:rPr>
              <a:t>Demonstrations		1   (of 4)</a:t>
            </a:r>
            <a:endParaRPr b="0" i="0" sz="1300" u="none" cap="none" strike="noStrike">
              <a:solidFill>
                <a:schemeClr val="dk2"/>
              </a:solidFill>
              <a:latin typeface="Roboto"/>
              <a:ea typeface="Roboto"/>
              <a:cs typeface="Roboto"/>
              <a:sym typeface="Roboto"/>
            </a:endParaRPr>
          </a:p>
          <a:p>
            <a:pPr indent="-311150" lvl="0" marL="457200" marR="0" rtl="0" algn="l">
              <a:lnSpc>
                <a:spcPct val="115000"/>
              </a:lnSpc>
              <a:spcBef>
                <a:spcPts val="0"/>
              </a:spcBef>
              <a:spcAft>
                <a:spcPts val="0"/>
              </a:spcAft>
              <a:buClr>
                <a:schemeClr val="dk2"/>
              </a:buClr>
              <a:buSzPts val="1300"/>
              <a:buFont typeface="Roboto"/>
              <a:buChar char="●"/>
            </a:pPr>
            <a:r>
              <a:rPr b="0" i="0" lang="en-GB" sz="1300" u="none" cap="none" strike="noStrike">
                <a:solidFill>
                  <a:schemeClr val="dk2"/>
                </a:solidFill>
                <a:latin typeface="Roboto"/>
                <a:ea typeface="Roboto"/>
                <a:cs typeface="Roboto"/>
                <a:sym typeface="Roboto"/>
              </a:rPr>
              <a:t>Group meetings:		11 (of 25)</a:t>
            </a:r>
            <a:endParaRPr b="0" i="0" sz="1300" u="none" cap="none" strike="noStrike">
              <a:solidFill>
                <a:schemeClr val="dk2"/>
              </a:solidFill>
              <a:latin typeface="Roboto"/>
              <a:ea typeface="Roboto"/>
              <a:cs typeface="Roboto"/>
              <a:sym typeface="Roboto"/>
            </a:endParaRPr>
          </a:p>
          <a:p>
            <a:pPr indent="-311150" lvl="0" marL="457200" marR="0" rtl="0" algn="l">
              <a:lnSpc>
                <a:spcPct val="115000"/>
              </a:lnSpc>
              <a:spcBef>
                <a:spcPts val="0"/>
              </a:spcBef>
              <a:spcAft>
                <a:spcPts val="0"/>
              </a:spcAft>
              <a:buClr>
                <a:schemeClr val="dk2"/>
              </a:buClr>
              <a:buSzPts val="1300"/>
              <a:buFont typeface="Roboto"/>
              <a:buChar char="●"/>
            </a:pPr>
            <a:r>
              <a:rPr b="0" i="0" lang="en-GB" sz="1300" u="none" cap="none" strike="noStrike">
                <a:solidFill>
                  <a:schemeClr val="dk2"/>
                </a:solidFill>
                <a:latin typeface="Roboto"/>
                <a:ea typeface="Roboto"/>
                <a:cs typeface="Roboto"/>
                <a:sym typeface="Roboto"/>
              </a:rPr>
              <a:t>Planning and Admin	16 (of 40)</a:t>
            </a:r>
            <a:endParaRPr b="0" i="0" sz="1300" u="none" cap="none" strike="noStrike">
              <a:solidFill>
                <a:schemeClr val="dk2"/>
              </a:solidFill>
              <a:latin typeface="Roboto"/>
              <a:ea typeface="Roboto"/>
              <a:cs typeface="Roboto"/>
              <a:sym typeface="Roboto"/>
            </a:endParaRPr>
          </a:p>
          <a:p>
            <a:pPr indent="-311150" lvl="0" marL="457200" marR="0" rtl="0" algn="l">
              <a:lnSpc>
                <a:spcPct val="115000"/>
              </a:lnSpc>
              <a:spcBef>
                <a:spcPts val="0"/>
              </a:spcBef>
              <a:spcAft>
                <a:spcPts val="0"/>
              </a:spcAft>
              <a:buClr>
                <a:schemeClr val="dk2"/>
              </a:buClr>
              <a:buSzPts val="1300"/>
              <a:buFont typeface="Roboto"/>
              <a:buChar char="●"/>
            </a:pPr>
            <a:r>
              <a:rPr b="0" i="0" lang="en-GB" sz="1300" u="none" cap="none" strike="noStrike">
                <a:solidFill>
                  <a:schemeClr val="dk2"/>
                </a:solidFill>
                <a:latin typeface="Roboto"/>
                <a:ea typeface="Roboto"/>
                <a:cs typeface="Roboto"/>
                <a:sym typeface="Roboto"/>
              </a:rPr>
              <a:t>Debugging &amp; Testing:	10 (of 30)</a:t>
            </a:r>
            <a:endParaRPr b="0" i="0" sz="1300" u="none" cap="none" strike="noStrike">
              <a:solidFill>
                <a:schemeClr val="dk2"/>
              </a:solidFill>
              <a:latin typeface="Roboto"/>
              <a:ea typeface="Roboto"/>
              <a:cs typeface="Roboto"/>
              <a:sym typeface="Roboto"/>
            </a:endParaRPr>
          </a:p>
          <a:p>
            <a:pPr indent="-311150" lvl="0" marL="457200" marR="0" rtl="0" algn="l">
              <a:lnSpc>
                <a:spcPct val="115000"/>
              </a:lnSpc>
              <a:spcBef>
                <a:spcPts val="0"/>
              </a:spcBef>
              <a:spcAft>
                <a:spcPts val="0"/>
              </a:spcAft>
              <a:buClr>
                <a:schemeClr val="dk2"/>
              </a:buClr>
              <a:buSzPts val="1300"/>
              <a:buFont typeface="Roboto"/>
              <a:buChar char="●"/>
            </a:pPr>
            <a:r>
              <a:rPr b="0" i="0" lang="en-GB" sz="1300" u="none" cap="none" strike="noStrike">
                <a:solidFill>
                  <a:schemeClr val="dk2"/>
                </a:solidFill>
                <a:latin typeface="Roboto"/>
                <a:ea typeface="Roboto"/>
                <a:cs typeface="Roboto"/>
                <a:sym typeface="Roboto"/>
              </a:rPr>
              <a:t>Code Reviews:		2   (of 10)</a:t>
            </a:r>
            <a:endParaRPr b="0" i="0" sz="1300" u="none" cap="none" strike="noStrike">
              <a:solidFill>
                <a:schemeClr val="dk2"/>
              </a:solidFill>
              <a:latin typeface="Roboto"/>
              <a:ea typeface="Roboto"/>
              <a:cs typeface="Roboto"/>
              <a:sym typeface="Roboto"/>
            </a:endParaRPr>
          </a:p>
          <a:p>
            <a:pPr indent="-311150" lvl="0" marL="457200" marR="0" rtl="0" algn="l">
              <a:lnSpc>
                <a:spcPct val="115000"/>
              </a:lnSpc>
              <a:spcBef>
                <a:spcPts val="0"/>
              </a:spcBef>
              <a:spcAft>
                <a:spcPts val="0"/>
              </a:spcAft>
              <a:buClr>
                <a:schemeClr val="dk2"/>
              </a:buClr>
              <a:buSzPts val="1300"/>
              <a:buFont typeface="Roboto"/>
              <a:buChar char="●"/>
            </a:pPr>
            <a:r>
              <a:rPr b="0" i="0" lang="en-GB" sz="1300" u="none" cap="none" strike="noStrike">
                <a:solidFill>
                  <a:schemeClr val="dk2"/>
                </a:solidFill>
                <a:latin typeface="Roboto"/>
                <a:ea typeface="Roboto"/>
                <a:cs typeface="Roboto"/>
                <a:sym typeface="Roboto"/>
              </a:rPr>
              <a:t>Robot construction:	5   (of 10)</a:t>
            </a:r>
            <a:endParaRPr b="0" i="0" sz="1300" u="none" cap="none" strike="noStrike">
              <a:solidFill>
                <a:schemeClr val="dk2"/>
              </a:solidFill>
              <a:latin typeface="Roboto"/>
              <a:ea typeface="Roboto"/>
              <a:cs typeface="Roboto"/>
              <a:sym typeface="Roboto"/>
            </a:endParaRPr>
          </a:p>
          <a:p>
            <a:pPr indent="-311150" lvl="0" marL="457200" marR="0" rtl="0" algn="l">
              <a:lnSpc>
                <a:spcPct val="115000"/>
              </a:lnSpc>
              <a:spcBef>
                <a:spcPts val="0"/>
              </a:spcBef>
              <a:spcAft>
                <a:spcPts val="0"/>
              </a:spcAft>
              <a:buClr>
                <a:schemeClr val="dk2"/>
              </a:buClr>
              <a:buSzPts val="1300"/>
              <a:buFont typeface="Roboto"/>
              <a:buChar char="●"/>
            </a:pPr>
            <a:r>
              <a:rPr b="0" i="0" lang="en-GB" sz="1300" u="none" cap="none" strike="noStrike">
                <a:solidFill>
                  <a:schemeClr val="dk2"/>
                </a:solidFill>
                <a:latin typeface="Roboto"/>
                <a:ea typeface="Roboto"/>
                <a:cs typeface="Roboto"/>
                <a:sym typeface="Roboto"/>
              </a:rPr>
              <a:t>Code development	20 (of 75)</a:t>
            </a:r>
            <a:endParaRPr b="0" i="0" sz="1300" u="none" cap="none" strike="noStrike">
              <a:solidFill>
                <a:schemeClr val="dk2"/>
              </a:solidFill>
              <a:latin typeface="Roboto"/>
              <a:ea typeface="Roboto"/>
              <a:cs typeface="Roboto"/>
              <a:sym typeface="Roboto"/>
            </a:endParaRPr>
          </a:p>
        </p:txBody>
      </p:sp>
      <p:sp>
        <p:nvSpPr>
          <p:cNvPr id="158" name="Shape 158"/>
          <p:cNvSpPr txBox="1"/>
          <p:nvPr/>
        </p:nvSpPr>
        <p:spPr>
          <a:xfrm>
            <a:off x="4382087" y="4581900"/>
            <a:ext cx="4450200" cy="293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GB" sz="1000" u="none" cap="none" strike="noStrike">
                <a:solidFill>
                  <a:schemeClr val="dk2"/>
                </a:solidFill>
                <a:latin typeface="Roboto"/>
                <a:ea typeface="Roboto"/>
                <a:cs typeface="Roboto"/>
                <a:sym typeface="Roboto"/>
              </a:rPr>
              <a:t>Fig 13:</a:t>
            </a:r>
            <a:r>
              <a:rPr b="0" i="0" lang="en-GB" sz="1000" u="none" cap="none" strike="noStrike">
                <a:solidFill>
                  <a:schemeClr val="dk2"/>
                </a:solidFill>
                <a:latin typeface="Roboto"/>
                <a:ea typeface="Roboto"/>
                <a:cs typeface="Roboto"/>
                <a:sym typeface="Roboto"/>
              </a:rPr>
              <a:t> Budget pie chart</a:t>
            </a:r>
            <a:endParaRPr b="0" i="0" sz="1000" u="none" cap="none" strike="noStrike">
              <a:solidFill>
                <a:schemeClr val="dk2"/>
              </a:solidFill>
              <a:latin typeface="Roboto"/>
              <a:ea typeface="Roboto"/>
              <a:cs typeface="Roboto"/>
              <a:sym typeface="Roboto"/>
            </a:endParaRPr>
          </a:p>
        </p:txBody>
      </p:sp>
      <p:pic>
        <p:nvPicPr>
          <p:cNvPr id="159" name="Shape 159" title="Chart"/>
          <p:cNvPicPr preferRelativeResize="0"/>
          <p:nvPr/>
        </p:nvPicPr>
        <p:blipFill rotWithShape="1">
          <a:blip r:embed="rId3">
            <a:alphaModFix/>
          </a:blip>
          <a:srcRect b="-5945" l="-7515" r="0" t="-1569"/>
          <a:stretch/>
        </p:blipFill>
        <p:spPr>
          <a:xfrm>
            <a:off x="3598994" y="1390022"/>
            <a:ext cx="5357813" cy="330755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Shape 164"/>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800"/>
              <a:buFont typeface="Merriweather"/>
              <a:buNone/>
            </a:pPr>
            <a:r>
              <a:rPr b="0" i="0" lang="en-GB" sz="2800" u="none" cap="none" strike="noStrike">
                <a:solidFill>
                  <a:schemeClr val="lt1"/>
                </a:solidFill>
                <a:latin typeface="Roboto"/>
                <a:ea typeface="Roboto"/>
                <a:cs typeface="Roboto"/>
                <a:sym typeface="Roboto"/>
              </a:rPr>
              <a:t>Plans Going Forward - Revised Gantt Chart</a:t>
            </a:r>
            <a:endParaRPr b="0" i="0" sz="2800" u="none" cap="none" strike="noStrike">
              <a:solidFill>
                <a:schemeClr val="lt1"/>
              </a:solidFill>
              <a:latin typeface="Roboto"/>
              <a:ea typeface="Roboto"/>
              <a:cs typeface="Roboto"/>
              <a:sym typeface="Roboto"/>
            </a:endParaRPr>
          </a:p>
        </p:txBody>
      </p:sp>
      <p:sp>
        <p:nvSpPr>
          <p:cNvPr id="165" name="Shape 165"/>
          <p:cNvSpPr txBox="1"/>
          <p:nvPr>
            <p:ph idx="4294967295" type="body"/>
          </p:nvPr>
        </p:nvSpPr>
        <p:spPr>
          <a:xfrm>
            <a:off x="152425" y="4590150"/>
            <a:ext cx="8839200" cy="293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chemeClr val="dk2"/>
              </a:buClr>
              <a:buSzPts val="1300"/>
              <a:buFont typeface="Roboto"/>
              <a:buNone/>
            </a:pPr>
            <a:r>
              <a:rPr b="1" i="0" lang="en-GB" sz="1000" u="none" cap="none" strike="noStrike">
                <a:solidFill>
                  <a:schemeClr val="dk2"/>
                </a:solidFill>
                <a:latin typeface="Roboto"/>
                <a:ea typeface="Roboto"/>
                <a:cs typeface="Roboto"/>
                <a:sym typeface="Roboto"/>
              </a:rPr>
              <a:t>Fig 11:</a:t>
            </a:r>
            <a:r>
              <a:rPr b="0" i="0" lang="en-GB" sz="1000" u="none" cap="none" strike="noStrike">
                <a:solidFill>
                  <a:schemeClr val="dk2"/>
                </a:solidFill>
                <a:latin typeface="Roboto"/>
                <a:ea typeface="Roboto"/>
                <a:cs typeface="Roboto"/>
                <a:sym typeface="Roboto"/>
              </a:rPr>
              <a:t> Gantt chart</a:t>
            </a:r>
            <a:endParaRPr b="0" i="0" sz="1000" u="none" cap="none" strike="noStrike">
              <a:solidFill>
                <a:schemeClr val="dk2"/>
              </a:solidFill>
              <a:latin typeface="Roboto"/>
              <a:ea typeface="Roboto"/>
              <a:cs typeface="Roboto"/>
              <a:sym typeface="Roboto"/>
            </a:endParaRPr>
          </a:p>
        </p:txBody>
      </p:sp>
      <p:pic>
        <p:nvPicPr>
          <p:cNvPr id="166" name="Shape 166"/>
          <p:cNvPicPr preferRelativeResize="0"/>
          <p:nvPr/>
        </p:nvPicPr>
        <p:blipFill>
          <a:blip r:embed="rId3">
            <a:alphaModFix/>
          </a:blip>
          <a:stretch>
            <a:fillRect/>
          </a:stretch>
        </p:blipFill>
        <p:spPr>
          <a:xfrm>
            <a:off x="152400" y="1399750"/>
            <a:ext cx="8839198" cy="3083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Shape 171"/>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800"/>
              <a:buFont typeface="Merriweather"/>
              <a:buNone/>
            </a:pPr>
            <a:r>
              <a:rPr b="0" i="0" lang="en-GB" sz="2800" u="none" cap="none" strike="noStrike">
                <a:solidFill>
                  <a:schemeClr val="lt1"/>
                </a:solidFill>
                <a:latin typeface="Roboto"/>
                <a:ea typeface="Roboto"/>
                <a:cs typeface="Roboto"/>
                <a:sym typeface="Roboto"/>
              </a:rPr>
              <a:t>Next Steps</a:t>
            </a:r>
            <a:endParaRPr b="0" i="0" sz="2800" u="none" cap="none" strike="noStrike">
              <a:solidFill>
                <a:schemeClr val="lt1"/>
              </a:solidFill>
              <a:latin typeface="Roboto"/>
              <a:ea typeface="Roboto"/>
              <a:cs typeface="Roboto"/>
              <a:sym typeface="Roboto"/>
            </a:endParaRPr>
          </a:p>
        </p:txBody>
      </p:sp>
      <p:sp>
        <p:nvSpPr>
          <p:cNvPr id="172" name="Shape 172"/>
          <p:cNvSpPr txBox="1"/>
          <p:nvPr/>
        </p:nvSpPr>
        <p:spPr>
          <a:xfrm>
            <a:off x="973450" y="4686300"/>
            <a:ext cx="7312500" cy="293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GB" sz="1000" u="none" cap="none" strike="noStrike">
                <a:solidFill>
                  <a:schemeClr val="dk2"/>
                </a:solidFill>
                <a:latin typeface="Roboto"/>
                <a:ea typeface="Roboto"/>
                <a:cs typeface="Roboto"/>
                <a:sym typeface="Roboto"/>
              </a:rPr>
              <a:t>Fig 12:</a:t>
            </a:r>
            <a:r>
              <a:rPr b="0" i="0" lang="en-GB" sz="1000" u="none" cap="none" strike="noStrike">
                <a:solidFill>
                  <a:schemeClr val="dk2"/>
                </a:solidFill>
                <a:latin typeface="Roboto"/>
                <a:ea typeface="Roboto"/>
                <a:cs typeface="Roboto"/>
                <a:sym typeface="Roboto"/>
              </a:rPr>
              <a:t> Milestones for next client demo</a:t>
            </a:r>
            <a:endParaRPr b="0" i="0" sz="1000" u="none" cap="none" strike="noStrike">
              <a:solidFill>
                <a:schemeClr val="dk2"/>
              </a:solidFill>
              <a:latin typeface="Roboto"/>
              <a:ea typeface="Roboto"/>
              <a:cs typeface="Roboto"/>
              <a:sym typeface="Roboto"/>
            </a:endParaRPr>
          </a:p>
        </p:txBody>
      </p:sp>
      <p:graphicFrame>
        <p:nvGraphicFramePr>
          <p:cNvPr id="173" name="Shape 173"/>
          <p:cNvGraphicFramePr/>
          <p:nvPr/>
        </p:nvGraphicFramePr>
        <p:xfrm>
          <a:off x="973450" y="1853184"/>
          <a:ext cx="3000000" cy="3000000"/>
        </p:xfrm>
        <a:graphic>
          <a:graphicData uri="http://schemas.openxmlformats.org/drawingml/2006/table">
            <a:tbl>
              <a:tblPr>
                <a:noFill/>
                <a:tableStyleId>{7C97128E-B247-4B45-8DC4-2185F24C2295}</a:tableStyleId>
              </a:tblPr>
              <a:tblGrid>
                <a:gridCol w="3016775"/>
                <a:gridCol w="3773800"/>
              </a:tblGrid>
              <a:tr h="344725">
                <a:tc>
                  <a:txBody>
                    <a:bodyPr>
                      <a:noAutofit/>
                    </a:bodyPr>
                    <a:lstStyle/>
                    <a:p>
                      <a:pPr indent="0" lvl="0" marL="0" marR="0" rtl="0" algn="ctr">
                        <a:lnSpc>
                          <a:spcPct val="115000"/>
                        </a:lnSpc>
                        <a:spcBef>
                          <a:spcPts val="0"/>
                        </a:spcBef>
                        <a:spcAft>
                          <a:spcPts val="0"/>
                        </a:spcAft>
                        <a:buNone/>
                      </a:pPr>
                      <a:r>
                        <a:rPr b="1" lang="en-GB" sz="1100" u="none" cap="none" strike="noStrike">
                          <a:solidFill>
                            <a:srgbClr val="000000"/>
                          </a:solidFill>
                          <a:latin typeface="Open Sans"/>
                          <a:ea typeface="Open Sans"/>
                          <a:cs typeface="Open Sans"/>
                          <a:sym typeface="Open Sans"/>
                        </a:rPr>
                        <a:t>Technical Achievement</a:t>
                      </a:r>
                      <a:endParaRPr sz="1100" u="none" cap="none" strike="noStrike">
                        <a:solidFill>
                          <a:srgbClr val="000000"/>
                        </a:solidFill>
                        <a:latin typeface="Open Sans"/>
                        <a:ea typeface="Open Sans"/>
                        <a:cs typeface="Open Sans"/>
                        <a:sym typeface="Open Sans"/>
                      </a:endParaRPr>
                    </a:p>
                  </a:txBody>
                  <a:tcPr marT="35550" marB="35550" marR="35550" marL="35550">
                    <a:lnL cap="flat" cmpd="sng" w="12700">
                      <a:solidFill>
                        <a:srgbClr val="B7B7B7"/>
                      </a:solidFill>
                      <a:prstDash val="solid"/>
                      <a:round/>
                      <a:headEnd len="sm" w="sm" type="none"/>
                      <a:tailEnd len="sm" w="sm" type="none"/>
                    </a:lnL>
                    <a:lnR cap="flat" cmpd="sng" w="12700">
                      <a:solidFill>
                        <a:srgbClr val="B7B7B7"/>
                      </a:solidFill>
                      <a:prstDash val="solid"/>
                      <a:round/>
                      <a:headEnd len="sm" w="sm" type="none"/>
                      <a:tailEnd len="sm" w="sm" type="none"/>
                    </a:lnR>
                    <a:lnT cap="flat" cmpd="sng" w="12700">
                      <a:solidFill>
                        <a:srgbClr val="B7B7B7"/>
                      </a:solidFill>
                      <a:prstDash val="solid"/>
                      <a:round/>
                      <a:headEnd len="sm" w="sm" type="none"/>
                      <a:tailEnd len="sm" w="sm" type="none"/>
                    </a:lnT>
                    <a:lnB cap="flat" cmpd="sng" w="12700">
                      <a:solidFill>
                        <a:srgbClr val="B7B7B7"/>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None/>
                      </a:pPr>
                      <a:r>
                        <a:rPr b="1" lang="en-GB" sz="1100" u="none" cap="none" strike="noStrike">
                          <a:solidFill>
                            <a:srgbClr val="000000"/>
                          </a:solidFill>
                          <a:latin typeface="Open Sans"/>
                          <a:ea typeface="Open Sans"/>
                          <a:cs typeface="Open Sans"/>
                          <a:sym typeface="Open Sans"/>
                        </a:rPr>
                        <a:t>Evidence </a:t>
                      </a:r>
                      <a:endParaRPr sz="1100" u="none" cap="none" strike="noStrike">
                        <a:solidFill>
                          <a:srgbClr val="000000"/>
                        </a:solidFill>
                        <a:latin typeface="Open Sans"/>
                        <a:ea typeface="Open Sans"/>
                        <a:cs typeface="Open Sans"/>
                        <a:sym typeface="Open Sans"/>
                      </a:endParaRPr>
                    </a:p>
                  </a:txBody>
                  <a:tcPr marT="35550" marB="35550" marR="35550" marL="35550">
                    <a:lnL cap="flat" cmpd="sng" w="12700">
                      <a:solidFill>
                        <a:srgbClr val="B7B7B7"/>
                      </a:solidFill>
                      <a:prstDash val="solid"/>
                      <a:round/>
                      <a:headEnd len="sm" w="sm" type="none"/>
                      <a:tailEnd len="sm" w="sm" type="none"/>
                    </a:lnL>
                    <a:lnR cap="flat" cmpd="sng" w="12700">
                      <a:solidFill>
                        <a:srgbClr val="B7B7B7"/>
                      </a:solidFill>
                      <a:prstDash val="solid"/>
                      <a:round/>
                      <a:headEnd len="sm" w="sm" type="none"/>
                      <a:tailEnd len="sm" w="sm" type="none"/>
                    </a:lnR>
                    <a:lnT cap="flat" cmpd="sng" w="12700">
                      <a:solidFill>
                        <a:srgbClr val="B7B7B7"/>
                      </a:solidFill>
                      <a:prstDash val="solid"/>
                      <a:round/>
                      <a:headEnd len="sm" w="sm" type="none"/>
                      <a:tailEnd len="sm" w="sm" type="none"/>
                    </a:lnT>
                    <a:lnB cap="flat" cmpd="sng" w="12700">
                      <a:solidFill>
                        <a:srgbClr val="B7B7B7"/>
                      </a:solidFill>
                      <a:prstDash val="solid"/>
                      <a:round/>
                      <a:headEnd len="sm" w="sm" type="none"/>
                      <a:tailEnd len="sm" w="sm" type="none"/>
                    </a:lnB>
                  </a:tcPr>
                </a:tc>
              </a:tr>
              <a:tr h="766500">
                <a:tc>
                  <a:txBody>
                    <a:bodyPr>
                      <a:noAutofit/>
                    </a:bodyPr>
                    <a:lstStyle/>
                    <a:p>
                      <a:pPr indent="0" lvl="0" marL="0" marR="0" rtl="0" algn="l">
                        <a:lnSpc>
                          <a:spcPct val="115000"/>
                        </a:lnSpc>
                        <a:spcBef>
                          <a:spcPts val="0"/>
                        </a:spcBef>
                        <a:spcAft>
                          <a:spcPts val="0"/>
                        </a:spcAft>
                        <a:buNone/>
                      </a:pPr>
                      <a:r>
                        <a:rPr lang="en-GB" sz="1100" u="none" cap="none" strike="noStrike">
                          <a:solidFill>
                            <a:srgbClr val="000000"/>
                          </a:solidFill>
                          <a:latin typeface="Open Sans"/>
                          <a:ea typeface="Open Sans"/>
                          <a:cs typeface="Open Sans"/>
                          <a:sym typeface="Open Sans"/>
                        </a:rPr>
                        <a:t>Stability </a:t>
                      </a:r>
                      <a:endParaRPr/>
                    </a:p>
                  </a:txBody>
                  <a:tcPr marT="35550" marB="35550" marR="35550" marL="35550">
                    <a:lnL cap="flat" cmpd="sng" w="12700">
                      <a:solidFill>
                        <a:srgbClr val="B7B7B7"/>
                      </a:solidFill>
                      <a:prstDash val="solid"/>
                      <a:round/>
                      <a:headEnd len="sm" w="sm" type="none"/>
                      <a:tailEnd len="sm" w="sm" type="none"/>
                    </a:lnL>
                    <a:lnR cap="flat" cmpd="sng" w="12700">
                      <a:solidFill>
                        <a:srgbClr val="B7B7B7"/>
                      </a:solidFill>
                      <a:prstDash val="solid"/>
                      <a:round/>
                      <a:headEnd len="sm" w="sm" type="none"/>
                      <a:tailEnd len="sm" w="sm" type="none"/>
                    </a:lnR>
                    <a:lnT cap="flat" cmpd="sng" w="12700">
                      <a:solidFill>
                        <a:srgbClr val="B7B7B7"/>
                      </a:solidFill>
                      <a:prstDash val="solid"/>
                      <a:round/>
                      <a:headEnd len="sm" w="sm" type="none"/>
                      <a:tailEnd len="sm" w="sm" type="none"/>
                    </a:lnT>
                    <a:lnB cap="flat" cmpd="sng" w="12700">
                      <a:solidFill>
                        <a:srgbClr val="B7B7B7"/>
                      </a:solidFill>
                      <a:prstDash val="solid"/>
                      <a:round/>
                      <a:headEnd len="sm" w="sm" type="none"/>
                      <a:tailEnd len="sm" w="sm" type="none"/>
                    </a:lnB>
                  </a:tcPr>
                </a:tc>
                <a:tc>
                  <a:txBody>
                    <a:bodyPr>
                      <a:noAutofit/>
                    </a:bodyPr>
                    <a:lstStyle/>
                    <a:p>
                      <a:pPr indent="0" lvl="0" marL="0" marR="0" rtl="0" algn="l">
                        <a:lnSpc>
                          <a:spcPct val="115000"/>
                        </a:lnSpc>
                        <a:spcBef>
                          <a:spcPts val="0"/>
                        </a:spcBef>
                        <a:spcAft>
                          <a:spcPts val="0"/>
                        </a:spcAft>
                        <a:buNone/>
                      </a:pPr>
                      <a:r>
                        <a:rPr lang="en-GB" sz="1100" u="none" cap="none" strike="noStrike">
                          <a:solidFill>
                            <a:srgbClr val="000000"/>
                          </a:solidFill>
                          <a:latin typeface="Open Sans"/>
                          <a:ea typeface="Open Sans"/>
                          <a:cs typeface="Open Sans"/>
                          <a:sym typeface="Open Sans"/>
                        </a:rPr>
                        <a:t>The robot performs its tasks more reliably and consistently than in previous demonstrations.</a:t>
                      </a:r>
                      <a:endParaRPr/>
                    </a:p>
                  </a:txBody>
                  <a:tcPr marT="35550" marB="35550" marR="35550" marL="35550">
                    <a:lnL cap="flat" cmpd="sng" w="12700">
                      <a:solidFill>
                        <a:srgbClr val="B7B7B7"/>
                      </a:solidFill>
                      <a:prstDash val="solid"/>
                      <a:round/>
                      <a:headEnd len="sm" w="sm" type="none"/>
                      <a:tailEnd len="sm" w="sm" type="none"/>
                    </a:lnL>
                    <a:lnR cap="flat" cmpd="sng" w="12700">
                      <a:solidFill>
                        <a:srgbClr val="B7B7B7"/>
                      </a:solidFill>
                      <a:prstDash val="solid"/>
                      <a:round/>
                      <a:headEnd len="sm" w="sm" type="none"/>
                      <a:tailEnd len="sm" w="sm" type="none"/>
                    </a:lnR>
                    <a:lnT cap="flat" cmpd="sng" w="12700">
                      <a:solidFill>
                        <a:srgbClr val="B7B7B7"/>
                      </a:solidFill>
                      <a:prstDash val="solid"/>
                      <a:round/>
                      <a:headEnd len="sm" w="sm" type="none"/>
                      <a:tailEnd len="sm" w="sm" type="none"/>
                    </a:lnT>
                    <a:lnB cap="flat" cmpd="sng" w="12700">
                      <a:solidFill>
                        <a:srgbClr val="B7B7B7"/>
                      </a:solidFill>
                      <a:prstDash val="solid"/>
                      <a:round/>
                      <a:headEnd len="sm" w="sm" type="none"/>
                      <a:tailEnd len="sm" w="sm" type="none"/>
                    </a:lnB>
                  </a:tcPr>
                </a:tc>
              </a:tr>
              <a:tr h="1449075">
                <a:tc>
                  <a:txBody>
                    <a:bodyPr>
                      <a:noAutofit/>
                    </a:bodyPr>
                    <a:lstStyle/>
                    <a:p>
                      <a:pPr indent="0" lvl="0" marL="0" marR="0" rtl="0" algn="l">
                        <a:lnSpc>
                          <a:spcPct val="115000"/>
                        </a:lnSpc>
                        <a:spcBef>
                          <a:spcPts val="0"/>
                        </a:spcBef>
                        <a:spcAft>
                          <a:spcPts val="0"/>
                        </a:spcAft>
                        <a:buNone/>
                      </a:pPr>
                      <a:r>
                        <a:rPr lang="en-GB" sz="1100" u="none" cap="none" strike="noStrike">
                          <a:solidFill>
                            <a:srgbClr val="000000"/>
                          </a:solidFill>
                          <a:latin typeface="Open Sans"/>
                          <a:ea typeface="Open Sans"/>
                          <a:cs typeface="Open Sans"/>
                          <a:sym typeface="Open Sans"/>
                        </a:rPr>
                        <a:t>Polish</a:t>
                      </a:r>
                      <a:endParaRPr/>
                    </a:p>
                  </a:txBody>
                  <a:tcPr marT="35550" marB="35550" marR="35550" marL="35550">
                    <a:lnL cap="flat" cmpd="sng" w="12700">
                      <a:solidFill>
                        <a:srgbClr val="B7B7B7"/>
                      </a:solidFill>
                      <a:prstDash val="solid"/>
                      <a:round/>
                      <a:headEnd len="sm" w="sm" type="none"/>
                      <a:tailEnd len="sm" w="sm" type="none"/>
                    </a:lnL>
                    <a:lnR cap="flat" cmpd="sng" w="12700">
                      <a:solidFill>
                        <a:srgbClr val="B7B7B7"/>
                      </a:solidFill>
                      <a:prstDash val="solid"/>
                      <a:round/>
                      <a:headEnd len="sm" w="sm" type="none"/>
                      <a:tailEnd len="sm" w="sm" type="none"/>
                    </a:lnR>
                    <a:lnT cap="flat" cmpd="sng" w="12700">
                      <a:solidFill>
                        <a:srgbClr val="B7B7B7"/>
                      </a:solidFill>
                      <a:prstDash val="solid"/>
                      <a:round/>
                      <a:headEnd len="sm" w="sm" type="none"/>
                      <a:tailEnd len="sm" w="sm" type="none"/>
                    </a:lnT>
                    <a:lnB cap="flat" cmpd="sng" w="12700">
                      <a:solidFill>
                        <a:srgbClr val="B7B7B7"/>
                      </a:solidFill>
                      <a:prstDash val="solid"/>
                      <a:round/>
                      <a:headEnd len="sm" w="sm" type="none"/>
                      <a:tailEnd len="sm" w="sm" type="none"/>
                    </a:lnB>
                  </a:tcPr>
                </a:tc>
                <a:tc>
                  <a:txBody>
                    <a:bodyPr>
                      <a:noAutofit/>
                    </a:bodyPr>
                    <a:lstStyle/>
                    <a:p>
                      <a:pPr indent="0" lvl="0" marL="0" marR="0" rtl="0" algn="l">
                        <a:lnSpc>
                          <a:spcPct val="115000"/>
                        </a:lnSpc>
                        <a:spcBef>
                          <a:spcPts val="0"/>
                        </a:spcBef>
                        <a:spcAft>
                          <a:spcPts val="0"/>
                        </a:spcAft>
                        <a:buNone/>
                      </a:pPr>
                      <a:r>
                        <a:rPr lang="en-GB" sz="1100" u="none" cap="none" strike="noStrike">
                          <a:solidFill>
                            <a:srgbClr val="000000"/>
                          </a:solidFill>
                          <a:latin typeface="Open Sans"/>
                          <a:ea typeface="Open Sans"/>
                          <a:cs typeface="Open Sans"/>
                          <a:sym typeface="Open Sans"/>
                        </a:rPr>
                        <a:t>Features from previous demos that needed polishing or enhancement are improved. Overall user experience is enhanced due to a better robot performance and better speech recognition. </a:t>
                      </a:r>
                      <a:endParaRPr/>
                    </a:p>
                  </a:txBody>
                  <a:tcPr marT="35550" marB="35550" marR="35550" marL="35550">
                    <a:lnL cap="flat" cmpd="sng" w="12700">
                      <a:solidFill>
                        <a:srgbClr val="B7B7B7"/>
                      </a:solidFill>
                      <a:prstDash val="solid"/>
                      <a:round/>
                      <a:headEnd len="sm" w="sm" type="none"/>
                      <a:tailEnd len="sm" w="sm" type="none"/>
                    </a:lnL>
                    <a:lnR cap="flat" cmpd="sng" w="12700">
                      <a:solidFill>
                        <a:srgbClr val="B7B7B7"/>
                      </a:solidFill>
                      <a:prstDash val="solid"/>
                      <a:round/>
                      <a:headEnd len="sm" w="sm" type="none"/>
                      <a:tailEnd len="sm" w="sm" type="none"/>
                    </a:lnR>
                    <a:lnT cap="flat" cmpd="sng" w="12700">
                      <a:solidFill>
                        <a:srgbClr val="B7B7B7"/>
                      </a:solidFill>
                      <a:prstDash val="solid"/>
                      <a:round/>
                      <a:headEnd len="sm" w="sm" type="none"/>
                      <a:tailEnd len="sm" w="sm" type="none"/>
                    </a:lnT>
                    <a:lnB cap="flat" cmpd="sng" w="12700">
                      <a:solidFill>
                        <a:srgbClr val="B7B7B7"/>
                      </a:solidFill>
                      <a:prstDash val="solid"/>
                      <a:round/>
                      <a:headEnd len="sm" w="sm" type="none"/>
                      <a:tailEnd len="sm" w="sm" type="none"/>
                    </a:lnB>
                  </a:tcPr>
                </a:tc>
              </a:tr>
            </a:tbl>
          </a:graphicData>
        </a:graphic>
      </p:graphicFrame>
      <p:sp>
        <p:nvSpPr>
          <p:cNvPr id="174" name="Shape 174"/>
          <p:cNvSpPr/>
          <p:nvPr/>
        </p:nvSpPr>
        <p:spPr>
          <a:xfrm>
            <a:off x="928475" y="1513100"/>
            <a:ext cx="3666000" cy="3402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b="1" i="0" lang="en-GB" sz="1400" u="none" cap="none" strike="noStrike">
                <a:solidFill>
                  <a:srgbClr val="3C78D8"/>
                </a:solidFill>
                <a:latin typeface="Open Sans"/>
                <a:ea typeface="Open Sans"/>
                <a:cs typeface="Open Sans"/>
                <a:sym typeface="Open Sans"/>
              </a:rPr>
              <a:t>3.1.4 Final Client Demo - 05/04/2018</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Shape 179"/>
          <p:cNvSpPr txBox="1"/>
          <p:nvPr>
            <p:ph idx="4294967295" type="ctrTitle"/>
          </p:nvPr>
        </p:nvSpPr>
        <p:spPr>
          <a:xfrm>
            <a:off x="311700" y="906725"/>
            <a:ext cx="8520600" cy="1282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800"/>
              <a:buFont typeface="Merriweather"/>
              <a:buNone/>
            </a:pPr>
            <a:r>
              <a:rPr b="0" i="0" lang="en-GB" sz="5500" u="none" cap="none" strike="noStrike">
                <a:solidFill>
                  <a:schemeClr val="dk2"/>
                </a:solidFill>
                <a:latin typeface="Roboto"/>
                <a:ea typeface="Roboto"/>
                <a:cs typeface="Roboto"/>
                <a:sym typeface="Roboto"/>
              </a:rPr>
              <a:t>Thank You </a:t>
            </a:r>
            <a:endParaRPr b="0" i="0" sz="5500" u="none" cap="none" strike="noStrike">
              <a:solidFill>
                <a:schemeClr val="dk2"/>
              </a:solidFill>
              <a:latin typeface="Roboto"/>
              <a:ea typeface="Roboto"/>
              <a:cs typeface="Roboto"/>
              <a:sym typeface="Roboto"/>
            </a:endParaRPr>
          </a:p>
        </p:txBody>
      </p:sp>
      <p:sp>
        <p:nvSpPr>
          <p:cNvPr id="180" name="Shape 180"/>
          <p:cNvSpPr txBox="1"/>
          <p:nvPr>
            <p:ph idx="1" type="body"/>
          </p:nvPr>
        </p:nvSpPr>
        <p:spPr>
          <a:xfrm>
            <a:off x="1266975" y="2167925"/>
            <a:ext cx="6533400" cy="460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300"/>
              <a:buFont typeface="Merriweather"/>
              <a:buNone/>
            </a:pPr>
            <a:r>
              <a:rPr b="0" i="0" lang="en-GB" sz="2200" u="none" cap="none" strike="noStrike">
                <a:solidFill>
                  <a:schemeClr val="dk2"/>
                </a:solidFill>
                <a:latin typeface="Roboto"/>
                <a:ea typeface="Roboto"/>
                <a:cs typeface="Roboto"/>
                <a:sym typeface="Roboto"/>
              </a:rPr>
              <a:t>We would like to welcome any questions or suggestions that you may have.</a:t>
            </a:r>
            <a:endParaRPr b="0" i="0" sz="2200" u="none" cap="none" strike="noStrike">
              <a:solidFill>
                <a:schemeClr val="dk2"/>
              </a:solidFill>
              <a:latin typeface="Roboto"/>
              <a:ea typeface="Roboto"/>
              <a:cs typeface="Roboto"/>
              <a:sym typeface="Roboto"/>
            </a:endParaRPr>
          </a:p>
        </p:txBody>
      </p:sp>
    </p:spTree>
  </p:cSld>
  <p:clrMapOvr>
    <a:masterClrMapping/>
  </p:clrMapOvr>
  <p:transition spd="slow">
    <p:fade thruBlk="1"/>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Shape 70"/>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800"/>
              <a:buFont typeface="Merriweather"/>
              <a:buNone/>
            </a:pPr>
            <a:r>
              <a:rPr i="0" lang="en-GB" sz="2800" u="none" cap="none" strike="noStrike">
                <a:solidFill>
                  <a:schemeClr val="lt1"/>
                </a:solidFill>
                <a:latin typeface="Roboto"/>
                <a:ea typeface="Roboto"/>
                <a:cs typeface="Roboto"/>
                <a:sym typeface="Roboto"/>
              </a:rPr>
              <a:t>Speed Adjustment / Variable Speed</a:t>
            </a:r>
            <a:endParaRPr>
              <a:latin typeface="Roboto"/>
              <a:ea typeface="Roboto"/>
              <a:cs typeface="Roboto"/>
              <a:sym typeface="Roboto"/>
            </a:endParaRPr>
          </a:p>
        </p:txBody>
      </p:sp>
      <p:sp>
        <p:nvSpPr>
          <p:cNvPr id="71" name="Shape 71"/>
          <p:cNvSpPr txBox="1"/>
          <p:nvPr>
            <p:ph idx="1" type="body"/>
          </p:nvPr>
        </p:nvSpPr>
        <p:spPr>
          <a:xfrm>
            <a:off x="-395950" y="1033650"/>
            <a:ext cx="4811100" cy="3076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p>
          <a:p>
            <a:pPr indent="0" lvl="0" marL="0" rtl="0">
              <a:spcBef>
                <a:spcPts val="0"/>
              </a:spcBef>
              <a:spcAft>
                <a:spcPts val="0"/>
              </a:spcAft>
              <a:buNone/>
            </a:pPr>
            <a:r>
              <a:t/>
            </a:r>
            <a:endParaRPr/>
          </a:p>
          <a:p>
            <a:pPr indent="-381000" lvl="0" marL="914400" rtl="0">
              <a:spcBef>
                <a:spcPts val="0"/>
              </a:spcBef>
              <a:spcAft>
                <a:spcPts val="0"/>
              </a:spcAft>
              <a:buClr>
                <a:schemeClr val="dk2"/>
              </a:buClr>
              <a:buSzPts val="2400"/>
              <a:buFont typeface="Roboto"/>
              <a:buChar char="●"/>
            </a:pPr>
            <a:r>
              <a:rPr lang="en-GB" sz="2400"/>
              <a:t>Improved PID values for line following</a:t>
            </a:r>
            <a:endParaRPr sz="2400"/>
          </a:p>
          <a:p>
            <a:pPr indent="-381000" lvl="0" marL="914400" rtl="0">
              <a:spcBef>
                <a:spcPts val="0"/>
              </a:spcBef>
              <a:spcAft>
                <a:spcPts val="0"/>
              </a:spcAft>
              <a:buClr>
                <a:schemeClr val="dk2"/>
              </a:buClr>
              <a:buSzPts val="2400"/>
              <a:buFont typeface="Roboto"/>
              <a:buChar char="●"/>
            </a:pPr>
            <a:r>
              <a:rPr lang="en-GB" sz="2400"/>
              <a:t>Limited motor speed range</a:t>
            </a:r>
            <a:endParaRPr sz="2400"/>
          </a:p>
          <a:p>
            <a:pPr indent="-381000" lvl="0" marL="914400" rtl="0">
              <a:spcBef>
                <a:spcPts val="0"/>
              </a:spcBef>
              <a:spcAft>
                <a:spcPts val="0"/>
              </a:spcAft>
              <a:buClr>
                <a:schemeClr val="dk2"/>
              </a:buClr>
              <a:buSzPts val="2400"/>
              <a:buFont typeface="Roboto"/>
              <a:buChar char="●"/>
            </a:pPr>
            <a:r>
              <a:rPr lang="en-GB" sz="2400"/>
              <a:t>Very smooth line following at slow mode</a:t>
            </a:r>
            <a:endParaRPr sz="2400"/>
          </a:p>
          <a:p>
            <a:pPr indent="-381000" lvl="0" marL="914400" rtl="0">
              <a:spcBef>
                <a:spcPts val="0"/>
              </a:spcBef>
              <a:spcAft>
                <a:spcPts val="0"/>
              </a:spcAft>
              <a:buClr>
                <a:schemeClr val="dk2"/>
              </a:buClr>
              <a:buSzPts val="2400"/>
              <a:buFont typeface="Roboto"/>
              <a:buChar char="●"/>
            </a:pPr>
            <a:r>
              <a:rPr lang="en-GB" sz="2400"/>
              <a:t>Satisfactory performance at higher speeds</a:t>
            </a:r>
            <a:endParaRPr sz="2400"/>
          </a:p>
          <a:p>
            <a:pPr indent="0" lvl="0" marL="0" rtl="0">
              <a:spcBef>
                <a:spcPts val="0"/>
              </a:spcBef>
              <a:spcAft>
                <a:spcPts val="0"/>
              </a:spcAft>
              <a:buNone/>
            </a:pPr>
            <a:r>
              <a:t/>
            </a:r>
            <a:endParaRPr/>
          </a:p>
        </p:txBody>
      </p:sp>
      <p:pic>
        <p:nvPicPr>
          <p:cNvPr id="72" name="Shape 72"/>
          <p:cNvPicPr preferRelativeResize="0"/>
          <p:nvPr/>
        </p:nvPicPr>
        <p:blipFill>
          <a:blip r:embed="rId3">
            <a:alphaModFix/>
          </a:blip>
          <a:stretch>
            <a:fillRect/>
          </a:stretch>
        </p:blipFill>
        <p:spPr>
          <a:xfrm>
            <a:off x="4613038" y="1409863"/>
            <a:ext cx="2010763" cy="3574675"/>
          </a:xfrm>
          <a:prstGeom prst="rect">
            <a:avLst/>
          </a:prstGeom>
          <a:noFill/>
          <a:ln>
            <a:noFill/>
          </a:ln>
        </p:spPr>
      </p:pic>
      <p:pic>
        <p:nvPicPr>
          <p:cNvPr id="73" name="Shape 73"/>
          <p:cNvPicPr preferRelativeResize="0"/>
          <p:nvPr/>
        </p:nvPicPr>
        <p:blipFill>
          <a:blip r:embed="rId4">
            <a:alphaModFix/>
          </a:blip>
          <a:stretch>
            <a:fillRect/>
          </a:stretch>
        </p:blipFill>
        <p:spPr>
          <a:xfrm>
            <a:off x="6821575" y="1409882"/>
            <a:ext cx="2010749" cy="357465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Shape 78"/>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800"/>
              <a:buFont typeface="Merriweather"/>
              <a:buNone/>
            </a:pPr>
            <a:r>
              <a:rPr i="0" lang="en-GB" sz="2800" u="none" cap="none" strike="noStrike">
                <a:solidFill>
                  <a:schemeClr val="lt1"/>
                </a:solidFill>
                <a:latin typeface="Roboto"/>
                <a:ea typeface="Roboto"/>
                <a:cs typeface="Roboto"/>
                <a:sym typeface="Roboto"/>
              </a:rPr>
              <a:t>Improved User Interface</a:t>
            </a:r>
            <a:endParaRPr>
              <a:latin typeface="Roboto"/>
              <a:ea typeface="Roboto"/>
              <a:cs typeface="Roboto"/>
              <a:sym typeface="Roboto"/>
            </a:endParaRPr>
          </a:p>
        </p:txBody>
      </p:sp>
      <p:sp>
        <p:nvSpPr>
          <p:cNvPr id="79" name="Shape 79"/>
          <p:cNvSpPr txBox="1"/>
          <p:nvPr>
            <p:ph idx="1" type="body"/>
          </p:nvPr>
        </p:nvSpPr>
        <p:spPr>
          <a:xfrm>
            <a:off x="311700" y="1505700"/>
            <a:ext cx="8520600" cy="3076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a:p>
          <a:p>
            <a:pPr indent="0" lvl="0" marL="0" marR="0" rtl="0" algn="l">
              <a:lnSpc>
                <a:spcPct val="115000"/>
              </a:lnSpc>
              <a:spcBef>
                <a:spcPts val="0"/>
              </a:spcBef>
              <a:spcAft>
                <a:spcPts val="0"/>
              </a:spcAft>
              <a:buNone/>
            </a:pPr>
            <a:r>
              <a:t/>
            </a:r>
            <a:endParaRPr/>
          </a:p>
        </p:txBody>
      </p:sp>
      <p:pic>
        <p:nvPicPr>
          <p:cNvPr id="80" name="Shape 80"/>
          <p:cNvPicPr preferRelativeResize="0"/>
          <p:nvPr/>
        </p:nvPicPr>
        <p:blipFill>
          <a:blip r:embed="rId3">
            <a:alphaModFix/>
          </a:blip>
          <a:stretch>
            <a:fillRect/>
          </a:stretch>
        </p:blipFill>
        <p:spPr>
          <a:xfrm>
            <a:off x="4745075" y="1420250"/>
            <a:ext cx="1873049" cy="3161650"/>
          </a:xfrm>
          <a:prstGeom prst="rect">
            <a:avLst/>
          </a:prstGeom>
          <a:noFill/>
          <a:ln>
            <a:noFill/>
          </a:ln>
        </p:spPr>
      </p:pic>
      <p:pic>
        <p:nvPicPr>
          <p:cNvPr id="81" name="Shape 81"/>
          <p:cNvPicPr preferRelativeResize="0"/>
          <p:nvPr/>
        </p:nvPicPr>
        <p:blipFill>
          <a:blip r:embed="rId4">
            <a:alphaModFix/>
          </a:blip>
          <a:stretch>
            <a:fillRect/>
          </a:stretch>
        </p:blipFill>
        <p:spPr>
          <a:xfrm>
            <a:off x="2530875" y="1420250"/>
            <a:ext cx="1873049" cy="3161650"/>
          </a:xfrm>
          <a:prstGeom prst="rect">
            <a:avLst/>
          </a:prstGeom>
          <a:noFill/>
          <a:ln>
            <a:noFill/>
          </a:ln>
        </p:spPr>
      </p:pic>
      <p:pic>
        <p:nvPicPr>
          <p:cNvPr id="82" name="Shape 82"/>
          <p:cNvPicPr preferRelativeResize="0"/>
          <p:nvPr/>
        </p:nvPicPr>
        <p:blipFill>
          <a:blip r:embed="rId5">
            <a:alphaModFix/>
          </a:blip>
          <a:stretch>
            <a:fillRect/>
          </a:stretch>
        </p:blipFill>
        <p:spPr>
          <a:xfrm>
            <a:off x="311700" y="1420250"/>
            <a:ext cx="1873049" cy="3161650"/>
          </a:xfrm>
          <a:prstGeom prst="rect">
            <a:avLst/>
          </a:prstGeom>
          <a:noFill/>
          <a:ln>
            <a:noFill/>
          </a:ln>
        </p:spPr>
      </p:pic>
      <p:pic>
        <p:nvPicPr>
          <p:cNvPr id="83" name="Shape 83"/>
          <p:cNvPicPr preferRelativeResize="0"/>
          <p:nvPr/>
        </p:nvPicPr>
        <p:blipFill>
          <a:blip r:embed="rId6">
            <a:alphaModFix/>
          </a:blip>
          <a:stretch>
            <a:fillRect/>
          </a:stretch>
        </p:blipFill>
        <p:spPr>
          <a:xfrm>
            <a:off x="6959275" y="1420250"/>
            <a:ext cx="1873049" cy="3161650"/>
          </a:xfrm>
          <a:prstGeom prst="rect">
            <a:avLst/>
          </a:prstGeom>
          <a:noFill/>
          <a:ln>
            <a:noFill/>
          </a:ln>
        </p:spPr>
      </p:pic>
      <p:sp>
        <p:nvSpPr>
          <p:cNvPr id="84" name="Shape 84"/>
          <p:cNvSpPr txBox="1"/>
          <p:nvPr/>
        </p:nvSpPr>
        <p:spPr>
          <a:xfrm>
            <a:off x="316825" y="4528050"/>
            <a:ext cx="1872900" cy="140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a:t>Home Screen With </a:t>
            </a:r>
            <a:endParaRPr/>
          </a:p>
          <a:p>
            <a:pPr indent="0" lvl="0" marL="0">
              <a:spcBef>
                <a:spcPts val="0"/>
              </a:spcBef>
              <a:spcAft>
                <a:spcPts val="0"/>
              </a:spcAft>
              <a:buNone/>
            </a:pPr>
            <a:r>
              <a:rPr lang="en-GB"/>
              <a:t>Advertisements</a:t>
            </a:r>
            <a:endParaRPr/>
          </a:p>
        </p:txBody>
      </p:sp>
      <p:sp>
        <p:nvSpPr>
          <p:cNvPr id="85" name="Shape 85"/>
          <p:cNvSpPr txBox="1"/>
          <p:nvPr/>
        </p:nvSpPr>
        <p:spPr>
          <a:xfrm>
            <a:off x="2530950" y="4528050"/>
            <a:ext cx="1872900" cy="248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a:t>Pictures Activity with No Selections</a:t>
            </a:r>
            <a:endParaRPr/>
          </a:p>
        </p:txBody>
      </p:sp>
      <p:sp>
        <p:nvSpPr>
          <p:cNvPr id="86" name="Shape 86"/>
          <p:cNvSpPr txBox="1"/>
          <p:nvPr/>
        </p:nvSpPr>
        <p:spPr>
          <a:xfrm>
            <a:off x="4745113" y="4525650"/>
            <a:ext cx="1872900" cy="252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a:t>Pictures Activity with at least 1 Selection</a:t>
            </a:r>
            <a:endParaRPr/>
          </a:p>
        </p:txBody>
      </p:sp>
      <p:sp>
        <p:nvSpPr>
          <p:cNvPr id="87" name="Shape 87"/>
          <p:cNvSpPr txBox="1"/>
          <p:nvPr/>
        </p:nvSpPr>
        <p:spPr>
          <a:xfrm>
            <a:off x="6959275" y="4528050"/>
            <a:ext cx="1872900" cy="248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a:t>Exiting Activity With Selections Made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Shape 92"/>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800"/>
              <a:buFont typeface="Merriweather"/>
              <a:buNone/>
            </a:pPr>
            <a:r>
              <a:rPr i="0" lang="en-GB" sz="2800" u="none" cap="none" strike="noStrike">
                <a:solidFill>
                  <a:schemeClr val="lt1"/>
                </a:solidFill>
                <a:latin typeface="Roboto"/>
                <a:ea typeface="Roboto"/>
                <a:cs typeface="Roboto"/>
                <a:sym typeface="Roboto"/>
              </a:rPr>
              <a:t>Improved User Interface - Speech Commands</a:t>
            </a:r>
            <a:endParaRPr>
              <a:latin typeface="Roboto"/>
              <a:ea typeface="Roboto"/>
              <a:cs typeface="Roboto"/>
              <a:sym typeface="Roboto"/>
            </a:endParaRPr>
          </a:p>
        </p:txBody>
      </p:sp>
      <p:sp>
        <p:nvSpPr>
          <p:cNvPr id="93" name="Shape 93"/>
          <p:cNvSpPr txBox="1"/>
          <p:nvPr>
            <p:ph idx="1" type="body"/>
          </p:nvPr>
        </p:nvSpPr>
        <p:spPr>
          <a:xfrm>
            <a:off x="311700" y="1505700"/>
            <a:ext cx="8520600" cy="3076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GB" sz="2000"/>
              <a:t>Acceptable queries that return a subset of the paintings:</a:t>
            </a:r>
            <a:endParaRPr sz="2000"/>
          </a:p>
          <a:p>
            <a:pPr indent="-355600" lvl="0" marL="457200" marR="0" rtl="0" algn="l">
              <a:lnSpc>
                <a:spcPct val="115000"/>
              </a:lnSpc>
              <a:spcBef>
                <a:spcPts val="0"/>
              </a:spcBef>
              <a:spcAft>
                <a:spcPts val="0"/>
              </a:spcAft>
              <a:buSzPts val="2000"/>
              <a:buChar char="●"/>
            </a:pPr>
            <a:r>
              <a:rPr lang="en-GB" sz="2000"/>
              <a:t>“Best” / “Recommend”</a:t>
            </a:r>
            <a:endParaRPr sz="2000"/>
          </a:p>
          <a:p>
            <a:pPr indent="-355600" lvl="0" marL="457200" rtl="0">
              <a:spcBef>
                <a:spcPts val="0"/>
              </a:spcBef>
              <a:spcAft>
                <a:spcPts val="0"/>
              </a:spcAft>
              <a:buSzPts val="2000"/>
              <a:buChar char="●"/>
            </a:pPr>
            <a:r>
              <a:rPr lang="en-GB" sz="2000"/>
              <a:t>“Popular”</a:t>
            </a:r>
            <a:endParaRPr sz="2000"/>
          </a:p>
          <a:p>
            <a:pPr indent="-355600" lvl="0" marL="457200" rtl="0">
              <a:spcBef>
                <a:spcPts val="0"/>
              </a:spcBef>
              <a:spcAft>
                <a:spcPts val="0"/>
              </a:spcAft>
              <a:buSzPts val="2000"/>
              <a:buChar char="●"/>
            </a:pPr>
            <a:r>
              <a:rPr lang="en-GB" sz="2000"/>
              <a:t>“New”</a:t>
            </a:r>
            <a:endParaRPr sz="2000"/>
          </a:p>
          <a:p>
            <a:pPr indent="457200" lvl="0" marL="0" marR="0" rtl="0" algn="l">
              <a:lnSpc>
                <a:spcPct val="115000"/>
              </a:lnSpc>
              <a:spcBef>
                <a:spcPts val="0"/>
              </a:spcBef>
              <a:spcAft>
                <a:spcPts val="0"/>
              </a:spcAft>
              <a:buNone/>
            </a:pPr>
            <a:r>
              <a:t/>
            </a:r>
            <a:endParaRPr sz="2000"/>
          </a:p>
          <a:p>
            <a:pPr indent="0" lvl="0" marL="0" marR="0" rtl="0" algn="l">
              <a:lnSpc>
                <a:spcPct val="115000"/>
              </a:lnSpc>
              <a:spcBef>
                <a:spcPts val="0"/>
              </a:spcBef>
              <a:spcAft>
                <a:spcPts val="0"/>
              </a:spcAft>
              <a:buNone/>
            </a:pPr>
            <a:r>
              <a:rPr lang="en-GB" sz="2000"/>
              <a:t>The App replies using Text-to-Speech</a:t>
            </a:r>
            <a:endParaRPr sz="2000"/>
          </a:p>
        </p:txBody>
      </p:sp>
      <p:pic>
        <p:nvPicPr>
          <p:cNvPr id="94" name="Shape 94"/>
          <p:cNvPicPr preferRelativeResize="0"/>
          <p:nvPr/>
        </p:nvPicPr>
        <p:blipFill>
          <a:blip r:embed="rId3">
            <a:alphaModFix/>
          </a:blip>
          <a:stretch>
            <a:fillRect/>
          </a:stretch>
        </p:blipFill>
        <p:spPr>
          <a:xfrm>
            <a:off x="6808828" y="1350851"/>
            <a:ext cx="2133351" cy="3792648"/>
          </a:xfrm>
          <a:prstGeom prst="rect">
            <a:avLst/>
          </a:prstGeom>
          <a:noFill/>
          <a:ln>
            <a:noFill/>
          </a:ln>
        </p:spPr>
      </p:pic>
      <p:pic>
        <p:nvPicPr>
          <p:cNvPr id="95" name="Shape 95"/>
          <p:cNvPicPr preferRelativeResize="0"/>
          <p:nvPr/>
        </p:nvPicPr>
        <p:blipFill>
          <a:blip r:embed="rId4">
            <a:alphaModFix/>
          </a:blip>
          <a:stretch>
            <a:fillRect/>
          </a:stretch>
        </p:blipFill>
        <p:spPr>
          <a:xfrm>
            <a:off x="3660125" y="2133425"/>
            <a:ext cx="3563950" cy="2227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Shape 100"/>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Improved UI - Previous Speech FlowChart</a:t>
            </a:r>
            <a:endParaRPr>
              <a:latin typeface="Roboto"/>
              <a:ea typeface="Roboto"/>
              <a:cs typeface="Roboto"/>
              <a:sym typeface="Roboto"/>
            </a:endParaRPr>
          </a:p>
        </p:txBody>
      </p:sp>
      <p:pic>
        <p:nvPicPr>
          <p:cNvPr id="101" name="Shape 101"/>
          <p:cNvPicPr preferRelativeResize="0"/>
          <p:nvPr/>
        </p:nvPicPr>
        <p:blipFill>
          <a:blip r:embed="rId3">
            <a:alphaModFix/>
          </a:blip>
          <a:stretch>
            <a:fillRect/>
          </a:stretch>
        </p:blipFill>
        <p:spPr>
          <a:xfrm>
            <a:off x="232038" y="1666700"/>
            <a:ext cx="8679926" cy="302955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Shape 10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latin typeface="Roboto"/>
                <a:ea typeface="Roboto"/>
                <a:cs typeface="Roboto"/>
                <a:sym typeface="Roboto"/>
              </a:rPr>
              <a:t>Improved UI - Improved Speech Flowchart</a:t>
            </a:r>
            <a:endParaRPr>
              <a:latin typeface="Roboto"/>
              <a:ea typeface="Roboto"/>
              <a:cs typeface="Roboto"/>
              <a:sym typeface="Roboto"/>
            </a:endParaRPr>
          </a:p>
        </p:txBody>
      </p:sp>
      <p:pic>
        <p:nvPicPr>
          <p:cNvPr id="107" name="Shape 107"/>
          <p:cNvPicPr preferRelativeResize="0"/>
          <p:nvPr/>
        </p:nvPicPr>
        <p:blipFill>
          <a:blip r:embed="rId3">
            <a:alphaModFix/>
          </a:blip>
          <a:stretch>
            <a:fillRect/>
          </a:stretch>
        </p:blipFill>
        <p:spPr>
          <a:xfrm>
            <a:off x="808100" y="1300850"/>
            <a:ext cx="6670553" cy="3714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Shape 112"/>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800"/>
              <a:buFont typeface="Merriweather"/>
              <a:buNone/>
            </a:pPr>
            <a:r>
              <a:rPr lang="en-GB">
                <a:latin typeface="Roboto"/>
                <a:ea typeface="Roboto"/>
                <a:cs typeface="Roboto"/>
                <a:sym typeface="Roboto"/>
              </a:rPr>
              <a:t>Map For Complex </a:t>
            </a:r>
            <a:r>
              <a:rPr i="0" lang="en-GB" sz="2800" u="none" cap="none" strike="noStrike">
                <a:solidFill>
                  <a:schemeClr val="lt1"/>
                </a:solidFill>
                <a:latin typeface="Roboto"/>
                <a:ea typeface="Roboto"/>
                <a:cs typeface="Roboto"/>
                <a:sym typeface="Roboto"/>
              </a:rPr>
              <a:t>Path Planning</a:t>
            </a:r>
            <a:endParaRPr>
              <a:latin typeface="Roboto"/>
              <a:ea typeface="Roboto"/>
              <a:cs typeface="Roboto"/>
              <a:sym typeface="Roboto"/>
            </a:endParaRPr>
          </a:p>
        </p:txBody>
      </p:sp>
      <p:pic>
        <p:nvPicPr>
          <p:cNvPr id="113" name="Shape 113"/>
          <p:cNvPicPr preferRelativeResize="0"/>
          <p:nvPr/>
        </p:nvPicPr>
        <p:blipFill>
          <a:blip r:embed="rId3">
            <a:alphaModFix/>
          </a:blip>
          <a:stretch>
            <a:fillRect/>
          </a:stretch>
        </p:blipFill>
        <p:spPr>
          <a:xfrm>
            <a:off x="1906725" y="1354550"/>
            <a:ext cx="5330600" cy="3788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Shape 118"/>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800"/>
              <a:buFont typeface="Merriweather"/>
              <a:buNone/>
            </a:pPr>
            <a:r>
              <a:rPr i="0" lang="en-GB" sz="2800" u="none" cap="none" strike="noStrike">
                <a:solidFill>
                  <a:schemeClr val="lt1"/>
                </a:solidFill>
                <a:latin typeface="Roboto"/>
                <a:ea typeface="Roboto"/>
                <a:cs typeface="Roboto"/>
                <a:sym typeface="Roboto"/>
              </a:rPr>
              <a:t>Complex Path Planning</a:t>
            </a:r>
            <a:endParaRPr>
              <a:latin typeface="Roboto"/>
              <a:ea typeface="Roboto"/>
              <a:cs typeface="Roboto"/>
              <a:sym typeface="Roboto"/>
            </a:endParaRPr>
          </a:p>
        </p:txBody>
      </p:sp>
      <p:sp>
        <p:nvSpPr>
          <p:cNvPr id="119" name="Shape 119"/>
          <p:cNvSpPr txBox="1"/>
          <p:nvPr/>
        </p:nvSpPr>
        <p:spPr>
          <a:xfrm>
            <a:off x="4381125" y="1360075"/>
            <a:ext cx="4648500" cy="3783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a:t>We know 3 facts:</a:t>
            </a:r>
            <a:endParaRPr/>
          </a:p>
          <a:p>
            <a:pPr indent="-317500" lvl="0" marL="457200" rtl="0">
              <a:spcBef>
                <a:spcPts val="0"/>
              </a:spcBef>
              <a:spcAft>
                <a:spcPts val="0"/>
              </a:spcAft>
              <a:buSzPts val="1400"/>
              <a:buChar char="●"/>
            </a:pPr>
            <a:r>
              <a:rPr lang="en-GB"/>
              <a:t>Robot’s orientation and position (point)</a:t>
            </a:r>
            <a:endParaRPr/>
          </a:p>
          <a:p>
            <a:pPr indent="-317500" lvl="0" marL="457200" rtl="0">
              <a:spcBef>
                <a:spcPts val="0"/>
              </a:spcBef>
              <a:spcAft>
                <a:spcPts val="0"/>
              </a:spcAft>
              <a:buSzPts val="1400"/>
              <a:buChar char="●"/>
            </a:pPr>
            <a:r>
              <a:rPr lang="en-GB"/>
              <a:t>The neighbouring points and its orientation</a:t>
            </a:r>
            <a:endParaRPr/>
          </a:p>
          <a:p>
            <a:pPr indent="-317500" lvl="0" marL="457200" rtl="0">
              <a:spcBef>
                <a:spcPts val="0"/>
              </a:spcBef>
              <a:spcAft>
                <a:spcPts val="0"/>
              </a:spcAft>
              <a:buSzPts val="1400"/>
              <a:buChar char="●"/>
            </a:pPr>
            <a:r>
              <a:rPr lang="en-GB"/>
              <a:t>The path of the closest painting in the stack using Dijkstra algorithm (cost function = distance)</a:t>
            </a:r>
            <a:endParaRPr/>
          </a:p>
          <a:p>
            <a:pPr indent="0" lvl="0" marL="0">
              <a:spcBef>
                <a:spcPts val="0"/>
              </a:spcBef>
              <a:spcAft>
                <a:spcPts val="0"/>
              </a:spcAft>
              <a:buNone/>
            </a:pPr>
            <a:r>
              <a:t/>
            </a:r>
            <a:endParaRPr/>
          </a:p>
          <a:p>
            <a:pPr indent="0" lvl="0" marL="0">
              <a:spcBef>
                <a:spcPts val="0"/>
              </a:spcBef>
              <a:spcAft>
                <a:spcPts val="0"/>
              </a:spcAft>
              <a:buNone/>
            </a:pPr>
            <a:r>
              <a:rPr lang="en-GB"/>
              <a:t>Robot’s position and orientation = “Start” | North</a:t>
            </a:r>
            <a:endParaRPr/>
          </a:p>
          <a:p>
            <a:pPr indent="0" lvl="0" marL="0">
              <a:spcBef>
                <a:spcPts val="0"/>
              </a:spcBef>
              <a:spcAft>
                <a:spcPts val="0"/>
              </a:spcAft>
              <a:buNone/>
            </a:pPr>
            <a:r>
              <a:t/>
            </a:r>
            <a:endParaRPr/>
          </a:p>
          <a:p>
            <a:pPr indent="0" lvl="0" marL="0">
              <a:spcBef>
                <a:spcPts val="0"/>
              </a:spcBef>
              <a:spcAft>
                <a:spcPts val="0"/>
              </a:spcAft>
              <a:buNone/>
            </a:pPr>
            <a:r>
              <a:rPr lang="en-GB"/>
              <a:t>Stack = {Mona Lisa, The Creation of Adam}</a:t>
            </a:r>
            <a:endParaRPr/>
          </a:p>
          <a:p>
            <a:pPr indent="0" lvl="0" marL="0">
              <a:spcBef>
                <a:spcPts val="0"/>
              </a:spcBef>
              <a:spcAft>
                <a:spcPts val="0"/>
              </a:spcAft>
              <a:buNone/>
            </a:pPr>
            <a:r>
              <a:rPr lang="en-GB"/>
              <a:t>Closest painting = Mona Lisa</a:t>
            </a:r>
            <a:endParaRPr/>
          </a:p>
          <a:p>
            <a:pPr indent="0" lvl="0" marL="0" rtl="0">
              <a:spcBef>
                <a:spcPts val="0"/>
              </a:spcBef>
              <a:spcAft>
                <a:spcPts val="0"/>
              </a:spcAft>
              <a:buNone/>
            </a:pPr>
            <a:r>
              <a:rPr lang="en-GB"/>
              <a:t>The path outputted by Dijkstra= Start -&gt; A -&gt; Mona Lisa</a:t>
            </a:r>
            <a:endParaRPr/>
          </a:p>
          <a:p>
            <a:pPr indent="0" lvl="0" marL="0" rtl="0">
              <a:spcBef>
                <a:spcPts val="0"/>
              </a:spcBef>
              <a:spcAft>
                <a:spcPts val="0"/>
              </a:spcAft>
              <a:buNone/>
            </a:pPr>
            <a:r>
              <a:t/>
            </a:r>
            <a:endParaRPr/>
          </a:p>
          <a:p>
            <a:pPr indent="0" lvl="0" marL="0" rtl="0">
              <a:spcBef>
                <a:spcPts val="0"/>
              </a:spcBef>
              <a:spcAft>
                <a:spcPts val="0"/>
              </a:spcAft>
              <a:buNone/>
            </a:pPr>
            <a:r>
              <a:rPr lang="en-GB"/>
              <a:t>“A” is North of “Start” and “Mona Lisa” is North of “A”</a:t>
            </a:r>
            <a:endParaRPr/>
          </a:p>
          <a:p>
            <a:pPr indent="0" lvl="0" marL="0" rtl="0">
              <a:spcBef>
                <a:spcPts val="0"/>
              </a:spcBef>
              <a:spcAft>
                <a:spcPts val="0"/>
              </a:spcAft>
              <a:buNone/>
            </a:pPr>
            <a:r>
              <a:rPr lang="en-GB"/>
              <a:t>RoboTour aligns its orientation to the next point in the path and move forward until it arrives the point.</a:t>
            </a:r>
            <a:endParaRPr/>
          </a:p>
        </p:txBody>
      </p:sp>
      <p:pic>
        <p:nvPicPr>
          <p:cNvPr id="120" name="Shape 120"/>
          <p:cNvPicPr preferRelativeResize="0"/>
          <p:nvPr/>
        </p:nvPicPr>
        <p:blipFill rotWithShape="1">
          <a:blip r:embed="rId3">
            <a:alphaModFix/>
          </a:blip>
          <a:srcRect b="0" l="0" r="13171" t="0"/>
          <a:stretch/>
        </p:blipFill>
        <p:spPr>
          <a:xfrm>
            <a:off x="0" y="1277025"/>
            <a:ext cx="4320200" cy="38664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Shape 125"/>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800"/>
              <a:buFont typeface="Merriweather"/>
              <a:buNone/>
            </a:pPr>
            <a:r>
              <a:rPr i="0" lang="en-GB" sz="2800" u="none" cap="none" strike="noStrike">
                <a:solidFill>
                  <a:schemeClr val="lt1"/>
                </a:solidFill>
                <a:latin typeface="Roboto"/>
                <a:ea typeface="Roboto"/>
                <a:cs typeface="Roboto"/>
                <a:sym typeface="Roboto"/>
              </a:rPr>
              <a:t>Complex Path Planning </a:t>
            </a:r>
            <a:r>
              <a:rPr lang="en-GB">
                <a:latin typeface="Roboto"/>
                <a:ea typeface="Roboto"/>
                <a:cs typeface="Roboto"/>
                <a:sym typeface="Roboto"/>
              </a:rPr>
              <a:t>Testing</a:t>
            </a:r>
            <a:endParaRPr>
              <a:latin typeface="Roboto"/>
              <a:ea typeface="Roboto"/>
              <a:cs typeface="Roboto"/>
              <a:sym typeface="Roboto"/>
            </a:endParaRPr>
          </a:p>
        </p:txBody>
      </p:sp>
      <p:pic>
        <p:nvPicPr>
          <p:cNvPr id="126" name="Shape 126"/>
          <p:cNvPicPr preferRelativeResize="0"/>
          <p:nvPr/>
        </p:nvPicPr>
        <p:blipFill>
          <a:blip r:embed="rId3">
            <a:alphaModFix/>
          </a:blip>
          <a:stretch>
            <a:fillRect/>
          </a:stretch>
        </p:blipFill>
        <p:spPr>
          <a:xfrm>
            <a:off x="862000" y="1393725"/>
            <a:ext cx="7419975" cy="3667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